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8" r:id="rId5"/>
    <p:sldId id="260" r:id="rId6"/>
    <p:sldId id="259" r:id="rId7"/>
    <p:sldId id="262" r:id="rId8"/>
    <p:sldId id="263"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284" r:id="rId24"/>
    <p:sldId id="285" r:id="rId25"/>
  </p:sldIdLst>
  <p:sldSz cx="12188825" cy="6858000"/>
  <p:notesSz cx="6888163" cy="10018713"/>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0EFCA1-6569-4ED7-80C1-CC8CEA32DEC9}" v="354" dt="2024-11-22T18:04:12.683"/>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80" autoAdjust="0"/>
  </p:normalViewPr>
  <p:slideViewPr>
    <p:cSldViewPr>
      <p:cViewPr varScale="1">
        <p:scale>
          <a:sx n="59" d="100"/>
          <a:sy n="59" d="100"/>
        </p:scale>
        <p:origin x="964" y="5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Acreman" userId="05415c4dcfc197a9" providerId="LiveId" clId="{810EFCA1-6569-4ED7-80C1-CC8CEA32DEC9}"/>
    <pc:docChg chg="undo custSel addSld delSld modSld sldOrd">
      <pc:chgData name="Andy Acreman" userId="05415c4dcfc197a9" providerId="LiveId" clId="{810EFCA1-6569-4ED7-80C1-CC8CEA32DEC9}" dt="2024-11-22T18:04:12.683" v="783"/>
      <pc:docMkLst>
        <pc:docMk/>
      </pc:docMkLst>
      <pc:sldChg chg="modSp mod">
        <pc:chgData name="Andy Acreman" userId="05415c4dcfc197a9" providerId="LiveId" clId="{810EFCA1-6569-4ED7-80C1-CC8CEA32DEC9}" dt="2024-11-18T13:15:48.457" v="42" actId="20577"/>
        <pc:sldMkLst>
          <pc:docMk/>
          <pc:sldMk cId="2374421133" sldId="258"/>
        </pc:sldMkLst>
        <pc:spChg chg="mod">
          <ac:chgData name="Andy Acreman" userId="05415c4dcfc197a9" providerId="LiveId" clId="{810EFCA1-6569-4ED7-80C1-CC8CEA32DEC9}" dt="2024-11-18T13:15:43.035" v="40" actId="20577"/>
          <ac:spMkLst>
            <pc:docMk/>
            <pc:sldMk cId="2374421133" sldId="258"/>
            <ac:spMk id="2" creationId="{A3B79554-3B43-2326-5A2E-59994B88AE71}"/>
          </ac:spMkLst>
        </pc:spChg>
        <pc:spChg chg="mod">
          <ac:chgData name="Andy Acreman" userId="05415c4dcfc197a9" providerId="LiveId" clId="{810EFCA1-6569-4ED7-80C1-CC8CEA32DEC9}" dt="2024-11-18T13:15:48.457" v="42" actId="20577"/>
          <ac:spMkLst>
            <pc:docMk/>
            <pc:sldMk cId="2374421133" sldId="258"/>
            <ac:spMk id="3" creationId="{F722ACBA-C582-335E-3C2A-62E983D4E4BE}"/>
          </ac:spMkLst>
        </pc:spChg>
      </pc:sldChg>
      <pc:sldChg chg="modSp mod">
        <pc:chgData name="Andy Acreman" userId="05415c4dcfc197a9" providerId="LiveId" clId="{810EFCA1-6569-4ED7-80C1-CC8CEA32DEC9}" dt="2024-11-22T17:31:35.125" v="63" actId="13926"/>
        <pc:sldMkLst>
          <pc:docMk/>
          <pc:sldMk cId="924610303" sldId="259"/>
        </pc:sldMkLst>
        <pc:spChg chg="mod">
          <ac:chgData name="Andy Acreman" userId="05415c4dcfc197a9" providerId="LiveId" clId="{810EFCA1-6569-4ED7-80C1-CC8CEA32DEC9}" dt="2024-11-22T17:31:35.125" v="63" actId="13926"/>
          <ac:spMkLst>
            <pc:docMk/>
            <pc:sldMk cId="924610303" sldId="259"/>
            <ac:spMk id="3" creationId="{E33BFF37-D7C4-BBAB-43EE-24719B9185C0}"/>
          </ac:spMkLst>
        </pc:spChg>
      </pc:sldChg>
      <pc:sldChg chg="modSp mod ord">
        <pc:chgData name="Andy Acreman" userId="05415c4dcfc197a9" providerId="LiveId" clId="{810EFCA1-6569-4ED7-80C1-CC8CEA32DEC9}" dt="2024-11-22T17:30:10.869" v="55" actId="27636"/>
        <pc:sldMkLst>
          <pc:docMk/>
          <pc:sldMk cId="2518919750" sldId="260"/>
        </pc:sldMkLst>
        <pc:spChg chg="mod">
          <ac:chgData name="Andy Acreman" userId="05415c4dcfc197a9" providerId="LiveId" clId="{810EFCA1-6569-4ED7-80C1-CC8CEA32DEC9}" dt="2024-11-22T17:30:10.869" v="55" actId="27636"/>
          <ac:spMkLst>
            <pc:docMk/>
            <pc:sldMk cId="2518919750" sldId="260"/>
            <ac:spMk id="3" creationId="{97C3474B-6CF9-5B28-6FB3-43145AC7B040}"/>
          </ac:spMkLst>
        </pc:spChg>
      </pc:sldChg>
      <pc:sldChg chg="modSp mod modAnim">
        <pc:chgData name="Andy Acreman" userId="05415c4dcfc197a9" providerId="LiveId" clId="{810EFCA1-6569-4ED7-80C1-CC8CEA32DEC9}" dt="2024-11-22T17:32:59.292" v="183" actId="14100"/>
        <pc:sldMkLst>
          <pc:docMk/>
          <pc:sldMk cId="813703336" sldId="262"/>
        </pc:sldMkLst>
        <pc:spChg chg="mod">
          <ac:chgData name="Andy Acreman" userId="05415c4dcfc197a9" providerId="LiveId" clId="{810EFCA1-6569-4ED7-80C1-CC8CEA32DEC9}" dt="2024-11-22T17:32:59.292" v="183" actId="14100"/>
          <ac:spMkLst>
            <pc:docMk/>
            <pc:sldMk cId="813703336" sldId="262"/>
            <ac:spMk id="3" creationId="{E7C3D1B8-020E-DD99-4945-BBBAA325A7CA}"/>
          </ac:spMkLst>
        </pc:spChg>
      </pc:sldChg>
      <pc:sldChg chg="modSp mod modAnim">
        <pc:chgData name="Andy Acreman" userId="05415c4dcfc197a9" providerId="LiveId" clId="{810EFCA1-6569-4ED7-80C1-CC8CEA32DEC9}" dt="2024-11-22T18:02:04.862" v="767"/>
        <pc:sldMkLst>
          <pc:docMk/>
          <pc:sldMk cId="3498439599" sldId="263"/>
        </pc:sldMkLst>
        <pc:spChg chg="mod">
          <ac:chgData name="Andy Acreman" userId="05415c4dcfc197a9" providerId="LiveId" clId="{810EFCA1-6569-4ED7-80C1-CC8CEA32DEC9}" dt="2024-11-22T17:35:17.300" v="232" actId="20577"/>
          <ac:spMkLst>
            <pc:docMk/>
            <pc:sldMk cId="3498439599" sldId="263"/>
            <ac:spMk id="2" creationId="{B7FB5DBB-DC42-4BBE-3683-4EF3AB29622E}"/>
          </ac:spMkLst>
        </pc:spChg>
        <pc:spChg chg="mod">
          <ac:chgData name="Andy Acreman" userId="05415c4dcfc197a9" providerId="LiveId" clId="{810EFCA1-6569-4ED7-80C1-CC8CEA32DEC9}" dt="2024-11-22T17:38:13.948" v="322" actId="114"/>
          <ac:spMkLst>
            <pc:docMk/>
            <pc:sldMk cId="3498439599" sldId="263"/>
            <ac:spMk id="3" creationId="{E6FE3AE6-1087-8718-5D56-0402E063AEC2}"/>
          </ac:spMkLst>
        </pc:spChg>
      </pc:sldChg>
      <pc:sldChg chg="del">
        <pc:chgData name="Andy Acreman" userId="05415c4dcfc197a9" providerId="LiveId" clId="{810EFCA1-6569-4ED7-80C1-CC8CEA32DEC9}" dt="2024-11-22T17:33:17.647" v="184" actId="47"/>
        <pc:sldMkLst>
          <pc:docMk/>
          <pc:sldMk cId="2972938386" sldId="274"/>
        </pc:sldMkLst>
      </pc:sldChg>
      <pc:sldChg chg="del">
        <pc:chgData name="Andy Acreman" userId="05415c4dcfc197a9" providerId="LiveId" clId="{810EFCA1-6569-4ED7-80C1-CC8CEA32DEC9}" dt="2024-11-22T17:33:17.647" v="184" actId="47"/>
        <pc:sldMkLst>
          <pc:docMk/>
          <pc:sldMk cId="3938180353" sldId="275"/>
        </pc:sldMkLst>
      </pc:sldChg>
      <pc:sldChg chg="del">
        <pc:chgData name="Andy Acreman" userId="05415c4dcfc197a9" providerId="LiveId" clId="{810EFCA1-6569-4ED7-80C1-CC8CEA32DEC9}" dt="2024-11-22T17:33:17.647" v="184" actId="47"/>
        <pc:sldMkLst>
          <pc:docMk/>
          <pc:sldMk cId="3896552565" sldId="276"/>
        </pc:sldMkLst>
      </pc:sldChg>
      <pc:sldChg chg="del">
        <pc:chgData name="Andy Acreman" userId="05415c4dcfc197a9" providerId="LiveId" clId="{810EFCA1-6569-4ED7-80C1-CC8CEA32DEC9}" dt="2024-11-22T17:33:17.647" v="184" actId="47"/>
        <pc:sldMkLst>
          <pc:docMk/>
          <pc:sldMk cId="2131110003" sldId="277"/>
        </pc:sldMkLst>
      </pc:sldChg>
      <pc:sldChg chg="del">
        <pc:chgData name="Andy Acreman" userId="05415c4dcfc197a9" providerId="LiveId" clId="{810EFCA1-6569-4ED7-80C1-CC8CEA32DEC9}" dt="2024-11-22T17:33:17.647" v="184" actId="47"/>
        <pc:sldMkLst>
          <pc:docMk/>
          <pc:sldMk cId="4033226554" sldId="278"/>
        </pc:sldMkLst>
      </pc:sldChg>
      <pc:sldChg chg="del">
        <pc:chgData name="Andy Acreman" userId="05415c4dcfc197a9" providerId="LiveId" clId="{810EFCA1-6569-4ED7-80C1-CC8CEA32DEC9}" dt="2024-11-22T17:33:17.647" v="184" actId="47"/>
        <pc:sldMkLst>
          <pc:docMk/>
          <pc:sldMk cId="2498611287" sldId="279"/>
        </pc:sldMkLst>
      </pc:sldChg>
      <pc:sldChg chg="del">
        <pc:chgData name="Andy Acreman" userId="05415c4dcfc197a9" providerId="LiveId" clId="{810EFCA1-6569-4ED7-80C1-CC8CEA32DEC9}" dt="2024-11-22T17:33:17.647" v="184" actId="47"/>
        <pc:sldMkLst>
          <pc:docMk/>
          <pc:sldMk cId="1607739347" sldId="280"/>
        </pc:sldMkLst>
      </pc:sldChg>
      <pc:sldChg chg="del">
        <pc:chgData name="Andy Acreman" userId="05415c4dcfc197a9" providerId="LiveId" clId="{810EFCA1-6569-4ED7-80C1-CC8CEA32DEC9}" dt="2024-11-22T17:33:17.647" v="184" actId="47"/>
        <pc:sldMkLst>
          <pc:docMk/>
          <pc:sldMk cId="1783606277" sldId="281"/>
        </pc:sldMkLst>
      </pc:sldChg>
      <pc:sldChg chg="del">
        <pc:chgData name="Andy Acreman" userId="05415c4dcfc197a9" providerId="LiveId" clId="{810EFCA1-6569-4ED7-80C1-CC8CEA32DEC9}" dt="2024-11-22T17:33:17.647" v="184" actId="47"/>
        <pc:sldMkLst>
          <pc:docMk/>
          <pc:sldMk cId="1781257544" sldId="282"/>
        </pc:sldMkLst>
      </pc:sldChg>
      <pc:sldChg chg="del">
        <pc:chgData name="Andy Acreman" userId="05415c4dcfc197a9" providerId="LiveId" clId="{810EFCA1-6569-4ED7-80C1-CC8CEA32DEC9}" dt="2024-11-22T17:33:17.647" v="184" actId="47"/>
        <pc:sldMkLst>
          <pc:docMk/>
          <pc:sldMk cId="3598859559" sldId="283"/>
        </pc:sldMkLst>
      </pc:sldChg>
      <pc:sldChg chg="modSp mod modAnim">
        <pc:chgData name="Andy Acreman" userId="05415c4dcfc197a9" providerId="LiveId" clId="{810EFCA1-6569-4ED7-80C1-CC8CEA32DEC9}" dt="2024-11-22T17:59:46.215" v="751" actId="14100"/>
        <pc:sldMkLst>
          <pc:docMk/>
          <pc:sldMk cId="969536485" sldId="284"/>
        </pc:sldMkLst>
        <pc:spChg chg="mod">
          <ac:chgData name="Andy Acreman" userId="05415c4dcfc197a9" providerId="LiveId" clId="{810EFCA1-6569-4ED7-80C1-CC8CEA32DEC9}" dt="2024-11-22T17:59:46.215" v="751" actId="14100"/>
          <ac:spMkLst>
            <pc:docMk/>
            <pc:sldMk cId="969536485" sldId="284"/>
            <ac:spMk id="3" creationId="{C2C0DCB9-C7F9-8CE2-5D22-D9D788037407}"/>
          </ac:spMkLst>
        </pc:spChg>
      </pc:sldChg>
      <pc:sldChg chg="modSp mod">
        <pc:chgData name="Andy Acreman" userId="05415c4dcfc197a9" providerId="LiveId" clId="{810EFCA1-6569-4ED7-80C1-CC8CEA32DEC9}" dt="2024-11-22T18:01:08.695" v="766" actId="14100"/>
        <pc:sldMkLst>
          <pc:docMk/>
          <pc:sldMk cId="2689197076" sldId="285"/>
        </pc:sldMkLst>
        <pc:spChg chg="mod">
          <ac:chgData name="Andy Acreman" userId="05415c4dcfc197a9" providerId="LiveId" clId="{810EFCA1-6569-4ED7-80C1-CC8CEA32DEC9}" dt="2024-11-22T18:01:03.184" v="765" actId="14100"/>
          <ac:spMkLst>
            <pc:docMk/>
            <pc:sldMk cId="2689197076" sldId="285"/>
            <ac:spMk id="2" creationId="{81951C8D-CA34-243B-5E40-680D30A36672}"/>
          </ac:spMkLst>
        </pc:spChg>
        <pc:spChg chg="mod">
          <ac:chgData name="Andy Acreman" userId="05415c4dcfc197a9" providerId="LiveId" clId="{810EFCA1-6569-4ED7-80C1-CC8CEA32DEC9}" dt="2024-11-22T18:01:08.695" v="766" actId="14100"/>
          <ac:spMkLst>
            <pc:docMk/>
            <pc:sldMk cId="2689197076" sldId="285"/>
            <ac:spMk id="3" creationId="{BDA3495A-82EA-DA60-A19B-343DC6953A93}"/>
          </ac:spMkLst>
        </pc:spChg>
      </pc:sldChg>
      <pc:sldChg chg="modSp add mod modAnim">
        <pc:chgData name="Andy Acreman" userId="05415c4dcfc197a9" providerId="LiveId" clId="{810EFCA1-6569-4ED7-80C1-CC8CEA32DEC9}" dt="2024-11-22T18:02:16.031" v="768"/>
        <pc:sldMkLst>
          <pc:docMk/>
          <pc:sldMk cId="4112832409" sldId="286"/>
        </pc:sldMkLst>
        <pc:spChg chg="mod">
          <ac:chgData name="Andy Acreman" userId="05415c4dcfc197a9" providerId="LiveId" clId="{810EFCA1-6569-4ED7-80C1-CC8CEA32DEC9}" dt="2024-11-22T17:39:19.570" v="345" actId="20577"/>
          <ac:spMkLst>
            <pc:docMk/>
            <pc:sldMk cId="4112832409" sldId="286"/>
            <ac:spMk id="2" creationId="{F0DC39D0-EB5D-E54C-E211-D6F60CCDAA13}"/>
          </ac:spMkLst>
        </pc:spChg>
        <pc:spChg chg="mod">
          <ac:chgData name="Andy Acreman" userId="05415c4dcfc197a9" providerId="LiveId" clId="{810EFCA1-6569-4ED7-80C1-CC8CEA32DEC9}" dt="2024-11-22T17:38:54.075" v="333" actId="12"/>
          <ac:spMkLst>
            <pc:docMk/>
            <pc:sldMk cId="4112832409" sldId="286"/>
            <ac:spMk id="3" creationId="{A862F89A-C687-4078-9508-DAC66254CB14}"/>
          </ac:spMkLst>
        </pc:spChg>
      </pc:sldChg>
      <pc:sldChg chg="modSp add mod modAnim">
        <pc:chgData name="Andy Acreman" userId="05415c4dcfc197a9" providerId="LiveId" clId="{810EFCA1-6569-4ED7-80C1-CC8CEA32DEC9}" dt="2024-11-22T18:02:23.166" v="769"/>
        <pc:sldMkLst>
          <pc:docMk/>
          <pc:sldMk cId="3629099905" sldId="287"/>
        </pc:sldMkLst>
        <pc:spChg chg="mod">
          <ac:chgData name="Andy Acreman" userId="05415c4dcfc197a9" providerId="LiveId" clId="{810EFCA1-6569-4ED7-80C1-CC8CEA32DEC9}" dt="2024-11-22T17:43:33.155" v="390" actId="255"/>
          <ac:spMkLst>
            <pc:docMk/>
            <pc:sldMk cId="3629099905" sldId="287"/>
            <ac:spMk id="2" creationId="{1A4D7506-EBDF-811E-AEBB-B789C2F59DF0}"/>
          </ac:spMkLst>
        </pc:spChg>
        <pc:spChg chg="mod">
          <ac:chgData name="Andy Acreman" userId="05415c4dcfc197a9" providerId="LiveId" clId="{810EFCA1-6569-4ED7-80C1-CC8CEA32DEC9}" dt="2024-11-22T17:42:55.694" v="356" actId="12"/>
          <ac:spMkLst>
            <pc:docMk/>
            <pc:sldMk cId="3629099905" sldId="287"/>
            <ac:spMk id="3" creationId="{C6F267D7-BDBD-EB3C-F885-2C69F4C24FEC}"/>
          </ac:spMkLst>
        </pc:spChg>
      </pc:sldChg>
      <pc:sldChg chg="modSp add mod modAnim">
        <pc:chgData name="Andy Acreman" userId="05415c4dcfc197a9" providerId="LiveId" clId="{810EFCA1-6569-4ED7-80C1-CC8CEA32DEC9}" dt="2024-11-22T18:02:28.930" v="770"/>
        <pc:sldMkLst>
          <pc:docMk/>
          <pc:sldMk cId="1749705" sldId="288"/>
        </pc:sldMkLst>
        <pc:spChg chg="mod">
          <ac:chgData name="Andy Acreman" userId="05415c4dcfc197a9" providerId="LiveId" clId="{810EFCA1-6569-4ED7-80C1-CC8CEA32DEC9}" dt="2024-11-22T17:46:56.389" v="430" actId="255"/>
          <ac:spMkLst>
            <pc:docMk/>
            <pc:sldMk cId="1749705" sldId="288"/>
            <ac:spMk id="2" creationId="{6B316096-1A8D-2514-A67B-2F90C4F9F852}"/>
          </ac:spMkLst>
        </pc:spChg>
        <pc:spChg chg="mod">
          <ac:chgData name="Andy Acreman" userId="05415c4dcfc197a9" providerId="LiveId" clId="{810EFCA1-6569-4ED7-80C1-CC8CEA32DEC9}" dt="2024-11-22T17:46:38.280" v="429" actId="14100"/>
          <ac:spMkLst>
            <pc:docMk/>
            <pc:sldMk cId="1749705" sldId="288"/>
            <ac:spMk id="3" creationId="{D5A67454-D576-B71A-FFF2-2ECADA94DA34}"/>
          </ac:spMkLst>
        </pc:spChg>
      </pc:sldChg>
      <pc:sldChg chg="modSp add mod modAnim">
        <pc:chgData name="Andy Acreman" userId="05415c4dcfc197a9" providerId="LiveId" clId="{810EFCA1-6569-4ED7-80C1-CC8CEA32DEC9}" dt="2024-11-22T18:02:35.175" v="771"/>
        <pc:sldMkLst>
          <pc:docMk/>
          <pc:sldMk cId="2024432361" sldId="289"/>
        </pc:sldMkLst>
        <pc:spChg chg="mod">
          <ac:chgData name="Andy Acreman" userId="05415c4dcfc197a9" providerId="LiveId" clId="{810EFCA1-6569-4ED7-80C1-CC8CEA32DEC9}" dt="2024-11-22T17:47:54.219" v="441" actId="14100"/>
          <ac:spMkLst>
            <pc:docMk/>
            <pc:sldMk cId="2024432361" sldId="289"/>
            <ac:spMk id="3" creationId="{2E2607A4-3BC5-D275-A91F-4F8699168165}"/>
          </ac:spMkLst>
        </pc:spChg>
      </pc:sldChg>
      <pc:sldChg chg="modSp add mod modAnim">
        <pc:chgData name="Andy Acreman" userId="05415c4dcfc197a9" providerId="LiveId" clId="{810EFCA1-6569-4ED7-80C1-CC8CEA32DEC9}" dt="2024-11-22T18:02:48.882" v="772"/>
        <pc:sldMkLst>
          <pc:docMk/>
          <pc:sldMk cId="1098384041" sldId="290"/>
        </pc:sldMkLst>
        <pc:spChg chg="mod">
          <ac:chgData name="Andy Acreman" userId="05415c4dcfc197a9" providerId="LiveId" clId="{810EFCA1-6569-4ED7-80C1-CC8CEA32DEC9}" dt="2024-11-22T17:51:22.670" v="549" actId="20577"/>
          <ac:spMkLst>
            <pc:docMk/>
            <pc:sldMk cId="1098384041" sldId="290"/>
            <ac:spMk id="2" creationId="{E0B8B14A-D732-1D62-C689-7D9943A86EA5}"/>
          </ac:spMkLst>
        </pc:spChg>
        <pc:spChg chg="mod">
          <ac:chgData name="Andy Acreman" userId="05415c4dcfc197a9" providerId="LiveId" clId="{810EFCA1-6569-4ED7-80C1-CC8CEA32DEC9}" dt="2024-11-22T17:49:45.320" v="493" actId="14100"/>
          <ac:spMkLst>
            <pc:docMk/>
            <pc:sldMk cId="1098384041" sldId="290"/>
            <ac:spMk id="3" creationId="{E632BC42-1559-C650-8709-AF4EC4C297A9}"/>
          </ac:spMkLst>
        </pc:spChg>
      </pc:sldChg>
      <pc:sldChg chg="modSp add mod modAnim">
        <pc:chgData name="Andy Acreman" userId="05415c4dcfc197a9" providerId="LiveId" clId="{810EFCA1-6569-4ED7-80C1-CC8CEA32DEC9}" dt="2024-11-22T18:02:57.821" v="774"/>
        <pc:sldMkLst>
          <pc:docMk/>
          <pc:sldMk cId="1812260770" sldId="291"/>
        </pc:sldMkLst>
        <pc:spChg chg="mod">
          <ac:chgData name="Andy Acreman" userId="05415c4dcfc197a9" providerId="LiveId" clId="{810EFCA1-6569-4ED7-80C1-CC8CEA32DEC9}" dt="2024-11-22T17:51:28.044" v="550" actId="20577"/>
          <ac:spMkLst>
            <pc:docMk/>
            <pc:sldMk cId="1812260770" sldId="291"/>
            <ac:spMk id="2" creationId="{C9F93DEE-5130-94DA-15A0-46CEA025B85D}"/>
          </ac:spMkLst>
        </pc:spChg>
        <pc:spChg chg="mod">
          <ac:chgData name="Andy Acreman" userId="05415c4dcfc197a9" providerId="LiveId" clId="{810EFCA1-6569-4ED7-80C1-CC8CEA32DEC9}" dt="2024-11-22T17:50:35.956" v="525" actId="5793"/>
          <ac:spMkLst>
            <pc:docMk/>
            <pc:sldMk cId="1812260770" sldId="291"/>
            <ac:spMk id="3" creationId="{E3D43890-CF9E-DBFF-9201-D8F910419CD9}"/>
          </ac:spMkLst>
        </pc:spChg>
      </pc:sldChg>
      <pc:sldChg chg="modSp add mod modAnim">
        <pc:chgData name="Andy Acreman" userId="05415c4dcfc197a9" providerId="LiveId" clId="{810EFCA1-6569-4ED7-80C1-CC8CEA32DEC9}" dt="2024-11-22T18:03:08.390" v="775"/>
        <pc:sldMkLst>
          <pc:docMk/>
          <pc:sldMk cId="1806809031" sldId="292"/>
        </pc:sldMkLst>
        <pc:spChg chg="mod">
          <ac:chgData name="Andy Acreman" userId="05415c4dcfc197a9" providerId="LiveId" clId="{810EFCA1-6569-4ED7-80C1-CC8CEA32DEC9}" dt="2024-11-22T17:51:37.712" v="551" actId="20577"/>
          <ac:spMkLst>
            <pc:docMk/>
            <pc:sldMk cId="1806809031" sldId="292"/>
            <ac:spMk id="2" creationId="{E96D3675-99C5-352A-2FA9-A751A052EB95}"/>
          </ac:spMkLst>
        </pc:spChg>
        <pc:spChg chg="mod">
          <ac:chgData name="Andy Acreman" userId="05415c4dcfc197a9" providerId="LiveId" clId="{810EFCA1-6569-4ED7-80C1-CC8CEA32DEC9}" dt="2024-11-22T17:52:07.841" v="558" actId="12"/>
          <ac:spMkLst>
            <pc:docMk/>
            <pc:sldMk cId="1806809031" sldId="292"/>
            <ac:spMk id="3" creationId="{9B36BAEA-20CA-003E-BAB4-D4AF786E2FCB}"/>
          </ac:spMkLst>
        </pc:spChg>
      </pc:sldChg>
      <pc:sldChg chg="modSp add mod modAnim">
        <pc:chgData name="Andy Acreman" userId="05415c4dcfc197a9" providerId="LiveId" clId="{810EFCA1-6569-4ED7-80C1-CC8CEA32DEC9}" dt="2024-11-22T18:03:15.636" v="776"/>
        <pc:sldMkLst>
          <pc:docMk/>
          <pc:sldMk cId="1029975449" sldId="293"/>
        </pc:sldMkLst>
        <pc:spChg chg="mod">
          <ac:chgData name="Andy Acreman" userId="05415c4dcfc197a9" providerId="LiveId" clId="{810EFCA1-6569-4ED7-80C1-CC8CEA32DEC9}" dt="2024-11-22T17:52:54.871" v="591" actId="255"/>
          <ac:spMkLst>
            <pc:docMk/>
            <pc:sldMk cId="1029975449" sldId="293"/>
            <ac:spMk id="2" creationId="{00138A4E-516F-2DD3-EB26-59B75E65F897}"/>
          </ac:spMkLst>
        </pc:spChg>
        <pc:spChg chg="mod">
          <ac:chgData name="Andy Acreman" userId="05415c4dcfc197a9" providerId="LiveId" clId="{810EFCA1-6569-4ED7-80C1-CC8CEA32DEC9}" dt="2024-11-22T17:53:28.292" v="601" actId="255"/>
          <ac:spMkLst>
            <pc:docMk/>
            <pc:sldMk cId="1029975449" sldId="293"/>
            <ac:spMk id="3" creationId="{78C942DC-9BE7-DCAB-20CE-E78258F9D317}"/>
          </ac:spMkLst>
        </pc:spChg>
      </pc:sldChg>
      <pc:sldChg chg="modSp add mod modAnim">
        <pc:chgData name="Andy Acreman" userId="05415c4dcfc197a9" providerId="LiveId" clId="{810EFCA1-6569-4ED7-80C1-CC8CEA32DEC9}" dt="2024-11-22T18:03:20.847" v="777"/>
        <pc:sldMkLst>
          <pc:docMk/>
          <pc:sldMk cId="1622724140" sldId="294"/>
        </pc:sldMkLst>
        <pc:spChg chg="mod">
          <ac:chgData name="Andy Acreman" userId="05415c4dcfc197a9" providerId="LiveId" clId="{810EFCA1-6569-4ED7-80C1-CC8CEA32DEC9}" dt="2024-11-22T17:55:45.360" v="619" actId="14100"/>
          <ac:spMkLst>
            <pc:docMk/>
            <pc:sldMk cId="1622724140" sldId="294"/>
            <ac:spMk id="3" creationId="{FBF49A66-00F7-B3C1-FA4A-F3D71E6A75C8}"/>
          </ac:spMkLst>
        </pc:spChg>
      </pc:sldChg>
      <pc:sldChg chg="modSp add mod modAnim">
        <pc:chgData name="Andy Acreman" userId="05415c4dcfc197a9" providerId="LiveId" clId="{810EFCA1-6569-4ED7-80C1-CC8CEA32DEC9}" dt="2024-11-22T18:03:28.751" v="778"/>
        <pc:sldMkLst>
          <pc:docMk/>
          <pc:sldMk cId="875427415" sldId="295"/>
        </pc:sldMkLst>
        <pc:spChg chg="mod">
          <ac:chgData name="Andy Acreman" userId="05415c4dcfc197a9" providerId="LiveId" clId="{810EFCA1-6569-4ED7-80C1-CC8CEA32DEC9}" dt="2024-11-22T17:55:37.063" v="617" actId="14100"/>
          <ac:spMkLst>
            <pc:docMk/>
            <pc:sldMk cId="875427415" sldId="295"/>
            <ac:spMk id="3" creationId="{AEC143F1-6428-6609-6D2C-DE0D4D79A4F6}"/>
          </ac:spMkLst>
        </pc:spChg>
      </pc:sldChg>
      <pc:sldChg chg="modSp add mod modAnim">
        <pc:chgData name="Andy Acreman" userId="05415c4dcfc197a9" providerId="LiveId" clId="{810EFCA1-6569-4ED7-80C1-CC8CEA32DEC9}" dt="2024-11-22T18:03:38.514" v="779"/>
        <pc:sldMkLst>
          <pc:docMk/>
          <pc:sldMk cId="3486173125" sldId="296"/>
        </pc:sldMkLst>
        <pc:spChg chg="mod">
          <ac:chgData name="Andy Acreman" userId="05415c4dcfc197a9" providerId="LiveId" clId="{810EFCA1-6569-4ED7-80C1-CC8CEA32DEC9}" dt="2024-11-22T17:56:32.999" v="676" actId="255"/>
          <ac:spMkLst>
            <pc:docMk/>
            <pc:sldMk cId="3486173125" sldId="296"/>
            <ac:spMk id="2" creationId="{C7C49537-04B9-4A21-51D8-F3C71B1CE3A0}"/>
          </ac:spMkLst>
        </pc:spChg>
        <pc:spChg chg="mod">
          <ac:chgData name="Andy Acreman" userId="05415c4dcfc197a9" providerId="LiveId" clId="{810EFCA1-6569-4ED7-80C1-CC8CEA32DEC9}" dt="2024-11-22T17:57:01.014" v="684" actId="114"/>
          <ac:spMkLst>
            <pc:docMk/>
            <pc:sldMk cId="3486173125" sldId="296"/>
            <ac:spMk id="3" creationId="{A0619CD7-5B14-ED13-7B47-4C56195B23B0}"/>
          </ac:spMkLst>
        </pc:spChg>
      </pc:sldChg>
      <pc:sldChg chg="modSp add mod modAnim">
        <pc:chgData name="Andy Acreman" userId="05415c4dcfc197a9" providerId="LiveId" clId="{810EFCA1-6569-4ED7-80C1-CC8CEA32DEC9}" dt="2024-11-22T18:03:56.215" v="781"/>
        <pc:sldMkLst>
          <pc:docMk/>
          <pc:sldMk cId="1785474703" sldId="297"/>
        </pc:sldMkLst>
        <pc:spChg chg="mod">
          <ac:chgData name="Andy Acreman" userId="05415c4dcfc197a9" providerId="LiveId" clId="{810EFCA1-6569-4ED7-80C1-CC8CEA32DEC9}" dt="2024-11-22T17:57:21.960" v="692" actId="20577"/>
          <ac:spMkLst>
            <pc:docMk/>
            <pc:sldMk cId="1785474703" sldId="297"/>
            <ac:spMk id="2" creationId="{AE870C75-587F-ACAE-BCEA-AC2AD8BF2A3F}"/>
          </ac:spMkLst>
        </pc:spChg>
        <pc:spChg chg="mod">
          <ac:chgData name="Andy Acreman" userId="05415c4dcfc197a9" providerId="LiveId" clId="{810EFCA1-6569-4ED7-80C1-CC8CEA32DEC9}" dt="2024-11-22T17:57:43.004" v="698" actId="255"/>
          <ac:spMkLst>
            <pc:docMk/>
            <pc:sldMk cId="1785474703" sldId="297"/>
            <ac:spMk id="3" creationId="{CB072D9C-D9F3-F2B3-64B3-E9789E3177B3}"/>
          </ac:spMkLst>
        </pc:spChg>
      </pc:sldChg>
      <pc:sldChg chg="modSp add mod modAnim">
        <pc:chgData name="Andy Acreman" userId="05415c4dcfc197a9" providerId="LiveId" clId="{810EFCA1-6569-4ED7-80C1-CC8CEA32DEC9}" dt="2024-11-22T18:04:03.670" v="782"/>
        <pc:sldMkLst>
          <pc:docMk/>
          <pc:sldMk cId="902237870" sldId="298"/>
        </pc:sldMkLst>
        <pc:spChg chg="mod">
          <ac:chgData name="Andy Acreman" userId="05415c4dcfc197a9" providerId="LiveId" clId="{810EFCA1-6569-4ED7-80C1-CC8CEA32DEC9}" dt="2024-11-22T17:58:06.301" v="706" actId="20577"/>
          <ac:spMkLst>
            <pc:docMk/>
            <pc:sldMk cId="902237870" sldId="298"/>
            <ac:spMk id="2" creationId="{E26236E2-03B1-F696-D9BD-E25543A54E87}"/>
          </ac:spMkLst>
        </pc:spChg>
        <pc:spChg chg="mod">
          <ac:chgData name="Andy Acreman" userId="05415c4dcfc197a9" providerId="LiveId" clId="{810EFCA1-6569-4ED7-80C1-CC8CEA32DEC9}" dt="2024-11-22T17:58:23.834" v="710" actId="13926"/>
          <ac:spMkLst>
            <pc:docMk/>
            <pc:sldMk cId="902237870" sldId="298"/>
            <ac:spMk id="3" creationId="{14EFCF6E-2850-054E-C957-8A268A1B62F1}"/>
          </ac:spMkLst>
        </pc:spChg>
      </pc:sldChg>
      <pc:sldChg chg="modSp add mod modAnim">
        <pc:chgData name="Andy Acreman" userId="05415c4dcfc197a9" providerId="LiveId" clId="{810EFCA1-6569-4ED7-80C1-CC8CEA32DEC9}" dt="2024-11-22T18:04:12.683" v="783"/>
        <pc:sldMkLst>
          <pc:docMk/>
          <pc:sldMk cId="1176740146" sldId="299"/>
        </pc:sldMkLst>
        <pc:spChg chg="mod">
          <ac:chgData name="Andy Acreman" userId="05415c4dcfc197a9" providerId="LiveId" clId="{810EFCA1-6569-4ED7-80C1-CC8CEA32DEC9}" dt="2024-11-22T17:58:42.729" v="727" actId="20577"/>
          <ac:spMkLst>
            <pc:docMk/>
            <pc:sldMk cId="1176740146" sldId="299"/>
            <ac:spMk id="2" creationId="{57617AE9-3A10-40DF-5F9E-F5B374398456}"/>
          </ac:spMkLst>
        </pc:spChg>
        <pc:spChg chg="mod">
          <ac:chgData name="Andy Acreman" userId="05415c4dcfc197a9" providerId="LiveId" clId="{810EFCA1-6569-4ED7-80C1-CC8CEA32DEC9}" dt="2024-11-22T17:58:57.864" v="731" actId="20577"/>
          <ac:spMkLst>
            <pc:docMk/>
            <pc:sldMk cId="1176740146" sldId="299"/>
            <ac:spMk id="3" creationId="{7369E60D-5BA0-F7A1-C0C2-36D612EDD0D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pPr rtl="0"/>
            <a:endParaRPr/>
          </a:p>
        </p:txBody>
      </p:sp>
      <p:sp>
        <p:nvSpPr>
          <p:cNvPr id="3" name="Date Placeholder 2"/>
          <p:cNvSpPr>
            <a:spLocks noGrp="1"/>
          </p:cNvSpPr>
          <p:nvPr>
            <p:ph type="dt" sz="quarter" idx="1"/>
          </p:nvPr>
        </p:nvSpPr>
        <p:spPr>
          <a:xfrm>
            <a:off x="3901698" y="0"/>
            <a:ext cx="2984871" cy="500936"/>
          </a:xfrm>
          <a:prstGeom prst="rect">
            <a:avLst/>
          </a:prstGeom>
        </p:spPr>
        <p:txBody>
          <a:bodyPr vert="horz" lIns="96606" tIns="48303" rIns="96606" bIns="48303" rtlCol="0"/>
          <a:lstStyle>
            <a:lvl1pPr algn="r">
              <a:defRPr sz="1300"/>
            </a:lvl1pPr>
          </a:lstStyle>
          <a:p>
            <a:pPr rtl="0"/>
            <a:r>
              <a:rPr lang="en-US"/>
              <a:t>2/8/2016</a:t>
            </a:r>
            <a:endParaRPr/>
          </a:p>
        </p:txBody>
      </p:sp>
      <p:sp>
        <p:nvSpPr>
          <p:cNvPr id="4" name="Footer Placeholder 3"/>
          <p:cNvSpPr>
            <a:spLocks noGrp="1"/>
          </p:cNvSpPr>
          <p:nvPr>
            <p:ph type="ftr" sz="quarter" idx="2"/>
          </p:nvPr>
        </p:nvSpPr>
        <p:spPr>
          <a:xfrm>
            <a:off x="0" y="9516038"/>
            <a:ext cx="2984871" cy="500936"/>
          </a:xfrm>
          <a:prstGeom prst="rect">
            <a:avLst/>
          </a:prstGeom>
        </p:spPr>
        <p:txBody>
          <a:bodyPr vert="horz" lIns="96606" tIns="48303" rIns="96606" bIns="48303" rtlCol="0" anchor="b"/>
          <a:lstStyle>
            <a:lvl1pPr algn="l">
              <a:defRPr sz="1300"/>
            </a:lvl1pPr>
          </a:lstStyle>
          <a:p>
            <a:pPr rtl="0"/>
            <a:endParaRPr/>
          </a:p>
        </p:txBody>
      </p:sp>
      <p:sp>
        <p:nvSpPr>
          <p:cNvPr id="5" name="Slide Number Placeholder 4"/>
          <p:cNvSpPr>
            <a:spLocks noGrp="1"/>
          </p:cNvSpPr>
          <p:nvPr>
            <p:ph type="sldNum" sz="quarter" idx="3"/>
          </p:nvPr>
        </p:nvSpPr>
        <p:spPr>
          <a:xfrm>
            <a:off x="3901698" y="9516038"/>
            <a:ext cx="2984871" cy="500936"/>
          </a:xfrm>
          <a:prstGeom prst="rect">
            <a:avLst/>
          </a:prstGeom>
        </p:spPr>
        <p:txBody>
          <a:bodyPr vert="horz" lIns="96606" tIns="48303" rIns="96606" bIns="48303" rtlCol="0" anchor="b"/>
          <a:lstStyle>
            <a:lvl1pPr algn="r">
              <a:defRPr sz="1300"/>
            </a:lvl1pPr>
          </a:lstStyle>
          <a:p>
            <a:pPr rtl="0"/>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pPr rtl="0"/>
            <a:endParaRPr/>
          </a:p>
        </p:txBody>
      </p:sp>
      <p:sp>
        <p:nvSpPr>
          <p:cNvPr id="3" name="Date Placeholder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pPr rtl="0"/>
            <a:r>
              <a:rPr lang="en-US"/>
              <a:t>2/8/2016</a:t>
            </a:r>
            <a:endParaRPr/>
          </a:p>
        </p:txBody>
      </p:sp>
      <p:sp>
        <p:nvSpPr>
          <p:cNvPr id="4" name="Slide Image Placeholder 3"/>
          <p:cNvSpPr>
            <a:spLocks noGrp="1" noRot="1" noChangeAspect="1"/>
          </p:cNvSpPr>
          <p:nvPr>
            <p:ph type="sldImg" idx="2"/>
          </p:nvPr>
        </p:nvSpPr>
        <p:spPr>
          <a:xfrm>
            <a:off x="106363" y="750888"/>
            <a:ext cx="6675437" cy="3757612"/>
          </a:xfrm>
          <a:prstGeom prst="rect">
            <a:avLst/>
          </a:prstGeom>
          <a:noFill/>
          <a:ln w="12700">
            <a:solidFill>
              <a:prstClr val="black"/>
            </a:solidFill>
          </a:ln>
        </p:spPr>
        <p:txBody>
          <a:bodyPr vert="horz" lIns="96606" tIns="48303" rIns="96606" bIns="48303" rtlCol="0" anchor="ctr"/>
          <a:lstStyle/>
          <a:p>
            <a:pPr rtl="0"/>
            <a:endParaRPr/>
          </a:p>
        </p:txBody>
      </p:sp>
      <p:sp>
        <p:nvSpPr>
          <p:cNvPr id="5" name="Notes Placeholder 4"/>
          <p:cNvSpPr>
            <a:spLocks noGrp="1"/>
          </p:cNvSpPr>
          <p:nvPr>
            <p:ph type="body" sz="quarter" idx="3"/>
          </p:nvPr>
        </p:nvSpPr>
        <p:spPr>
          <a:xfrm>
            <a:off x="688817" y="4758889"/>
            <a:ext cx="5510530" cy="4508421"/>
          </a:xfrm>
          <a:prstGeom prst="rect">
            <a:avLst/>
          </a:prstGeom>
        </p:spPr>
        <p:txBody>
          <a:bodyPr vert="horz" lIns="96606" tIns="48303" rIns="96606" bIns="48303"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pPr rtl="0"/>
            <a:endParaRPr/>
          </a:p>
        </p:txBody>
      </p:sp>
      <p:sp>
        <p:nvSpPr>
          <p:cNvPr id="7" name="Slide Number Placeholder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pPr rtl="0"/>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rtlCol="0">
            <a:normAutofit/>
          </a:bodyPr>
          <a:lstStyle>
            <a:lvl1pPr>
              <a:defRPr sz="6000"/>
            </a:lvl1pPr>
          </a:lstStyle>
          <a:p>
            <a:pPr rtl="0"/>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Click to edit Master subtitle style</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endParaRPr lang="en-US" dirty="0"/>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Vertical Text Placeholder 2"/>
          <p:cNvSpPr>
            <a:spLocks noGrp="1"/>
          </p:cNvSpPr>
          <p:nvPr>
            <p:ph type="body" orient="vert" idx="1"/>
          </p:nvPr>
        </p:nvSpPr>
        <p:spPr/>
        <p:txBody>
          <a:bodyPr vert="eaVert" rtlCol="0"/>
          <a:lstStyle>
            <a:lvl5pPr>
              <a:defRPr/>
            </a:lvl5pPr>
            <a:lvl6pPr marL="1600200">
              <a:defRPr/>
            </a:lvl6pPr>
            <a:lvl7pPr marL="1874520">
              <a:defRPr/>
            </a:lvl7pPr>
            <a:lvl8pPr marL="2148840">
              <a:defRPr/>
            </a:lvl8pPr>
            <a:lvl9pPr marL="2423160">
              <a:defRPr/>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rtlCol="0"/>
          <a:lstStyle/>
          <a:p>
            <a:pPr rtl="0"/>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rtlCol="0"/>
          <a:lstStyle>
            <a:lvl5pPr>
              <a:defRPr/>
            </a:lvl5pPr>
            <a:lvl6pPr>
              <a:defRPr/>
            </a:lvl6pPr>
            <a:lvl7pPr>
              <a:defRPr/>
            </a:lvl7pPr>
            <a:lvl8pPr>
              <a:defRPr/>
            </a:lvl8pPr>
            <a:lvl9pPr>
              <a:defRPr/>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idx="1"/>
          </p:nvPr>
        </p:nvSpPr>
        <p:spPr/>
        <p:txBody>
          <a:bodyPr rtlCol="0"/>
          <a:lstStyle>
            <a:lvl5pPr>
              <a:defRPr/>
            </a:lvl5pPr>
            <a:lvl6pPr>
              <a:defRPr/>
            </a:lvl6pPr>
            <a:lvl7pPr>
              <a:defRPr/>
            </a:lvl7pPr>
            <a:lvl8pPr>
              <a:defRPr/>
            </a:lvl8pPr>
            <a:lvl9pPr>
              <a:defRPr/>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endParaRPr lang="en-US" dirty="0"/>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rtlCol="0" anchor="b">
            <a:normAutofit/>
          </a:bodyPr>
          <a:lstStyle>
            <a:lvl1pPr algn="l">
              <a:defRPr sz="4800" b="0" i="0" cap="none" baseline="0"/>
            </a:lvl1pPr>
          </a:lstStyle>
          <a:p>
            <a:pPr rtl="0"/>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a:t>Click to edit Master text styles</a:t>
            </a: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rtlCol="0">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Content Placeholder 3"/>
          <p:cNvSpPr>
            <a:spLocks noGrp="1"/>
          </p:cNvSpPr>
          <p:nvPr>
            <p:ph sz="half" idx="2"/>
          </p:nvPr>
        </p:nvSpPr>
        <p:spPr>
          <a:xfrm>
            <a:off x="6202035" y="1676401"/>
            <a:ext cx="4700016" cy="4495800"/>
          </a:xfrm>
        </p:spPr>
        <p:txBody>
          <a:bodyPr rtlCol="0">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5" name="Date Placeholder 4"/>
          <p:cNvSpPr>
            <a:spLocks noGrp="1"/>
          </p:cNvSpPr>
          <p:nvPr>
            <p:ph type="dt" sz="half" idx="10"/>
          </p:nvPr>
        </p:nvSpPr>
        <p:spPr/>
        <p:txBody>
          <a:bodyPr rtlCol="0"/>
          <a:lstStyle>
            <a:lvl1pPr>
              <a:defRPr sz="1100"/>
            </a:lvl1pPr>
          </a:lstStyle>
          <a:p>
            <a:pPr rtl="0"/>
            <a:r>
              <a:rPr lang="en-US"/>
              <a:t>2/8/2016</a:t>
            </a:r>
            <a:endParaRPr lang="en-US" dirty="0"/>
          </a:p>
        </p:txBody>
      </p:sp>
      <p:sp>
        <p:nvSpPr>
          <p:cNvPr id="6" name="Footer Placeholder 5"/>
          <p:cNvSpPr>
            <a:spLocks noGrp="1"/>
          </p:cNvSpPr>
          <p:nvPr>
            <p:ph type="ftr" sz="quarter" idx="11"/>
          </p:nvPr>
        </p:nvSpPr>
        <p:spPr/>
        <p:txBody>
          <a:bodyPr rtlCol="0"/>
          <a:lstStyle>
            <a:lvl1pPr>
              <a:defRPr sz="1100"/>
            </a:lvl1pPr>
          </a:lstStyle>
          <a:p>
            <a:pPr rtl="0"/>
            <a:endParaRPr lang="en-US"/>
          </a:p>
        </p:txBody>
      </p:sp>
      <p:sp>
        <p:nvSpPr>
          <p:cNvPr id="7" name="Slide Number Placeholder 6"/>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rtlCol="0"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rtlCol="0"/>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5" name="Text Placeholder 4"/>
          <p:cNvSpPr>
            <a:spLocks noGrp="1"/>
          </p:cNvSpPr>
          <p:nvPr>
            <p:ph type="body" sz="quarter" idx="3"/>
          </p:nvPr>
        </p:nvSpPr>
        <p:spPr>
          <a:xfrm>
            <a:off x="6191754" y="1676399"/>
            <a:ext cx="4703259" cy="762001"/>
          </a:xfrm>
        </p:spPr>
        <p:txBody>
          <a:bodyPr rtlCol="0"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rtlCol="0"/>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7" name="Date Placeholder 6"/>
          <p:cNvSpPr>
            <a:spLocks noGrp="1"/>
          </p:cNvSpPr>
          <p:nvPr>
            <p:ph type="dt" sz="half" idx="10"/>
          </p:nvPr>
        </p:nvSpPr>
        <p:spPr/>
        <p:txBody>
          <a:bodyPr rtlCol="0"/>
          <a:lstStyle>
            <a:lvl1pPr>
              <a:defRPr sz="1100"/>
            </a:lvl1pPr>
          </a:lstStyle>
          <a:p>
            <a:pPr rtl="0"/>
            <a:r>
              <a:rPr lang="en-US"/>
              <a:t>2/8/2016</a:t>
            </a:r>
            <a:endParaRPr lang="en-US" dirty="0"/>
          </a:p>
        </p:txBody>
      </p:sp>
      <p:sp>
        <p:nvSpPr>
          <p:cNvPr id="8" name="Footer Placeholder 7"/>
          <p:cNvSpPr>
            <a:spLocks noGrp="1"/>
          </p:cNvSpPr>
          <p:nvPr>
            <p:ph type="ftr" sz="quarter" idx="11"/>
          </p:nvPr>
        </p:nvSpPr>
        <p:spPr/>
        <p:txBody>
          <a:bodyPr rtlCol="0"/>
          <a:lstStyle>
            <a:lvl1pPr>
              <a:defRPr sz="1100"/>
            </a:lvl1pPr>
          </a:lstStyle>
          <a:p>
            <a:pPr rtl="0"/>
            <a:endParaRPr lang="en-US"/>
          </a:p>
        </p:txBody>
      </p:sp>
      <p:sp>
        <p:nvSpPr>
          <p:cNvPr id="9" name="Slide Number Placeholder 8"/>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Date Placeholder 2"/>
          <p:cNvSpPr>
            <a:spLocks noGrp="1"/>
          </p:cNvSpPr>
          <p:nvPr>
            <p:ph type="dt" sz="half" idx="10"/>
          </p:nvPr>
        </p:nvSpPr>
        <p:spPr/>
        <p:txBody>
          <a:bodyPr rtlCol="0"/>
          <a:lstStyle>
            <a:lvl1pPr>
              <a:defRPr sz="1100"/>
            </a:lvl1pPr>
          </a:lstStyle>
          <a:p>
            <a:pPr rtl="0"/>
            <a:r>
              <a:rPr lang="en-US"/>
              <a:t>2/8/2016</a:t>
            </a:r>
            <a:endParaRPr lang="en-US" dirty="0"/>
          </a:p>
        </p:txBody>
      </p:sp>
      <p:sp>
        <p:nvSpPr>
          <p:cNvPr id="4" name="Footer Placeholder 3"/>
          <p:cNvSpPr>
            <a:spLocks noGrp="1"/>
          </p:cNvSpPr>
          <p:nvPr>
            <p:ph type="ftr" sz="quarter" idx="11"/>
          </p:nvPr>
        </p:nvSpPr>
        <p:spPr/>
        <p:txBody>
          <a:bodyPr rtlCol="0"/>
          <a:lstStyle>
            <a:lvl1pPr>
              <a:defRPr sz="1100"/>
            </a:lvl1pPr>
          </a:lstStyle>
          <a:p>
            <a:pPr rtl="0"/>
            <a:endParaRPr lang="en-US"/>
          </a:p>
        </p:txBody>
      </p:sp>
      <p:sp>
        <p:nvSpPr>
          <p:cNvPr id="5" name="Slide Number Placeholder 4"/>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sz="1100"/>
            </a:lvl1pPr>
          </a:lstStyle>
          <a:p>
            <a:pPr rtl="0"/>
            <a:r>
              <a:rPr lang="en-US"/>
              <a:t>2/8/2016</a:t>
            </a:r>
            <a:endParaRPr lang="en-US" dirty="0"/>
          </a:p>
        </p:txBody>
      </p:sp>
      <p:sp>
        <p:nvSpPr>
          <p:cNvPr id="3" name="Footer Placeholder 2"/>
          <p:cNvSpPr>
            <a:spLocks noGrp="1"/>
          </p:cNvSpPr>
          <p:nvPr>
            <p:ph type="ftr" sz="quarter" idx="11"/>
          </p:nvPr>
        </p:nvSpPr>
        <p:spPr/>
        <p:txBody>
          <a:bodyPr rtlCol="0"/>
          <a:lstStyle>
            <a:lvl1pPr>
              <a:defRPr sz="1100"/>
            </a:lvl1pPr>
          </a:lstStyle>
          <a:p>
            <a:pPr rtl="0"/>
            <a:endParaRPr lang="en-US"/>
          </a:p>
        </p:txBody>
      </p:sp>
      <p:sp>
        <p:nvSpPr>
          <p:cNvPr id="4" name="Slide Number Placeholder 3"/>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rtlCol="0" anchor="b">
            <a:normAutofit/>
          </a:bodyPr>
          <a:lstStyle>
            <a:lvl1pPr algn="l">
              <a:defRPr sz="3200" b="0"/>
            </a:lvl1pPr>
          </a:lstStyle>
          <a:p>
            <a:pPr rtl="0"/>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Text Placeholder 3"/>
          <p:cNvSpPr>
            <a:spLocks noGrp="1"/>
          </p:cNvSpPr>
          <p:nvPr>
            <p:ph type="body" sz="half" idx="2"/>
          </p:nvPr>
        </p:nvSpPr>
        <p:spPr>
          <a:xfrm>
            <a:off x="7770811" y="4191000"/>
            <a:ext cx="3810000" cy="1524000"/>
          </a:xfrm>
        </p:spPr>
        <p:txBody>
          <a:bodyPr rtlCol="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
        <p:nvSpPr>
          <p:cNvPr id="5" name="Date Placeholder 4"/>
          <p:cNvSpPr>
            <a:spLocks noGrp="1"/>
          </p:cNvSpPr>
          <p:nvPr>
            <p:ph type="dt" sz="half" idx="10"/>
          </p:nvPr>
        </p:nvSpPr>
        <p:spPr/>
        <p:txBody>
          <a:bodyPr rtlCol="0"/>
          <a:lstStyle>
            <a:lvl1pPr>
              <a:defRPr sz="1100"/>
            </a:lvl1pPr>
          </a:lstStyle>
          <a:p>
            <a:pPr rtl="0"/>
            <a:r>
              <a:rPr lang="en-US"/>
              <a:t>2/8/2016</a:t>
            </a:r>
          </a:p>
        </p:txBody>
      </p:sp>
      <p:sp>
        <p:nvSpPr>
          <p:cNvPr id="6" name="Footer Placeholder 5"/>
          <p:cNvSpPr>
            <a:spLocks noGrp="1"/>
          </p:cNvSpPr>
          <p:nvPr>
            <p:ph type="ftr" sz="quarter" idx="11"/>
          </p:nvPr>
        </p:nvSpPr>
        <p:spPr/>
        <p:txBody>
          <a:bodyPr rtlCol="0"/>
          <a:lstStyle>
            <a:lvl1pPr>
              <a:defRPr sz="1100"/>
            </a:lvl1pPr>
          </a:lstStyle>
          <a:p>
            <a:pPr rtl="0"/>
            <a:endParaRPr lang="en-US"/>
          </a:p>
        </p:txBody>
      </p:sp>
      <p:sp>
        <p:nvSpPr>
          <p:cNvPr id="7" name="Slide Number Placeholder 6"/>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rtlCol="0" anchor="b">
            <a:noAutofit/>
          </a:bodyPr>
          <a:lstStyle>
            <a:lvl1pPr algn="l">
              <a:defRPr sz="3200" b="0"/>
            </a:lvl1pPr>
          </a:lstStyle>
          <a:p>
            <a:pPr rtl="0"/>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rtlCol="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pPr rtl="0"/>
            <a:r>
              <a:rPr lang="en-US"/>
              <a:t>2/8/2016</a:t>
            </a:r>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pPr rtl="0"/>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79554-3B43-2326-5A2E-59994B88AE71}"/>
              </a:ext>
            </a:extLst>
          </p:cNvPr>
          <p:cNvSpPr>
            <a:spLocks noGrp="1"/>
          </p:cNvSpPr>
          <p:nvPr>
            <p:ph type="ctrTitle"/>
          </p:nvPr>
        </p:nvSpPr>
        <p:spPr>
          <a:xfrm>
            <a:off x="1293814" y="332656"/>
            <a:ext cx="9481118" cy="4176464"/>
          </a:xfrm>
        </p:spPr>
        <p:txBody>
          <a:bodyPr>
            <a:normAutofit fontScale="90000"/>
          </a:bodyPr>
          <a:lstStyle/>
          <a:p>
            <a:pPr algn="ctr"/>
            <a:r>
              <a:rPr lang="en-GB" b="1" dirty="0"/>
              <a:t>What Is The Gospel?</a:t>
            </a:r>
            <a:br>
              <a:rPr lang="en-GB" b="1" dirty="0"/>
            </a:br>
            <a:r>
              <a:rPr lang="en-GB" sz="4000" i="1" dirty="0"/>
              <a:t>A Five-Part Series in TCF</a:t>
            </a:r>
            <a:br>
              <a:rPr lang="en-GB" sz="4000" dirty="0"/>
            </a:br>
            <a:br>
              <a:rPr lang="en-GB" sz="4000" dirty="0"/>
            </a:br>
            <a:r>
              <a:rPr lang="en-GB" sz="4000" b="1" dirty="0">
                <a:solidFill>
                  <a:srgbClr val="FF0000"/>
                </a:solidFill>
              </a:rPr>
              <a:t>Part Five</a:t>
            </a:r>
            <a:br>
              <a:rPr lang="en-GB" dirty="0"/>
            </a:br>
            <a:r>
              <a:rPr lang="en-GB" b="1" dirty="0"/>
              <a:t>“Received into God’s Family”</a:t>
            </a:r>
          </a:p>
        </p:txBody>
      </p:sp>
      <p:sp>
        <p:nvSpPr>
          <p:cNvPr id="3" name="Subtitle 2">
            <a:extLst>
              <a:ext uri="{FF2B5EF4-FFF2-40B4-BE49-F238E27FC236}">
                <a16:creationId xmlns:a16="http://schemas.microsoft.com/office/drawing/2014/main" id="{F722ACBA-C582-335E-3C2A-62E983D4E4BE}"/>
              </a:ext>
            </a:extLst>
          </p:cNvPr>
          <p:cNvSpPr>
            <a:spLocks noGrp="1"/>
          </p:cNvSpPr>
          <p:nvPr>
            <p:ph type="subTitle" idx="1"/>
          </p:nvPr>
        </p:nvSpPr>
        <p:spPr>
          <a:xfrm>
            <a:off x="1293036" y="4941168"/>
            <a:ext cx="9481117" cy="1584176"/>
          </a:xfrm>
        </p:spPr>
        <p:txBody>
          <a:bodyPr>
            <a:noAutofit/>
          </a:bodyPr>
          <a:lstStyle/>
          <a:p>
            <a:pPr algn="ctr"/>
            <a:r>
              <a:rPr lang="en-GB" sz="3600" b="1" dirty="0"/>
              <a:t>By Andy Acreman</a:t>
            </a:r>
          </a:p>
          <a:p>
            <a:pPr algn="ctr"/>
            <a:endParaRPr lang="en-GB" sz="3600" b="1" dirty="0"/>
          </a:p>
          <a:p>
            <a:pPr algn="ctr"/>
            <a:r>
              <a:rPr lang="en-GB" sz="3600" b="1" dirty="0"/>
              <a:t>24</a:t>
            </a:r>
            <a:r>
              <a:rPr lang="en-GB" sz="3600" b="1" baseline="30000" dirty="0"/>
              <a:t>th</a:t>
            </a:r>
            <a:r>
              <a:rPr lang="en-GB" sz="3600" b="1" dirty="0"/>
              <a:t> November 2024</a:t>
            </a:r>
          </a:p>
        </p:txBody>
      </p:sp>
    </p:spTree>
    <p:extLst>
      <p:ext uri="{BB962C8B-B14F-4D97-AF65-F5344CB8AC3E}">
        <p14:creationId xmlns:p14="http://schemas.microsoft.com/office/powerpoint/2010/main" val="237442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7050D-A069-58F8-CF4D-C4E9E54B4A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B8B14A-D732-1D62-C689-7D9943A86EA5}"/>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b="1" kern="100" dirty="0">
                <a:effectLst/>
                <a:latin typeface="Aptos" panose="020B0004020202020204" pitchFamily="34" charset="0"/>
                <a:ea typeface="Times New Roman" panose="02020603050405020304" pitchFamily="18" charset="0"/>
                <a:cs typeface="Times New Roman" panose="02020603050405020304" pitchFamily="18" charset="0"/>
              </a:rPr>
              <a:t>Present &amp; Future Blessings – Knowing Him</a:t>
            </a:r>
            <a:endParaRPr lang="en-GB"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632BC42-1559-C650-8709-AF4EC4C297A9}"/>
              </a:ext>
            </a:extLst>
          </p:cNvPr>
          <p:cNvSpPr>
            <a:spLocks noGrp="1"/>
          </p:cNvSpPr>
          <p:nvPr>
            <p:ph idx="1"/>
          </p:nvPr>
        </p:nvSpPr>
        <p:spPr>
          <a:xfrm>
            <a:off x="1293813" y="1052736"/>
            <a:ext cx="9601200" cy="5616624"/>
          </a:xfrm>
        </p:spPr>
        <p:txBody>
          <a:bodyPr>
            <a:noAutofit/>
          </a:bodyPr>
          <a:lstStyle/>
          <a:p>
            <a:pPr marL="457200" indent="-457200">
              <a:lnSpc>
                <a:spcPct val="115000"/>
              </a:lnSpc>
              <a:spcAft>
                <a:spcPts val="800"/>
              </a:spcAft>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John 17:1-3 NET.  When Jesus had finished saying these things, he looked upward to heaven and said, "Father, the time has come.  Glorify your Son, so that your Son may glorify you- [2] just as you have given him authority over all humanity, so that he may give eternal life to everyone you have given him.  [3] Now this is eternal life - that they know you, the only true God, and Jesus Christ, whom you sent.</a:t>
            </a:r>
          </a:p>
          <a:p>
            <a:pPr marL="457200" indent="-457200">
              <a:lnSpc>
                <a:spcPct val="115000"/>
              </a:lnSpc>
              <a:spcAft>
                <a:spcPts val="800"/>
              </a:spcAft>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Jeremiah 31:34a NIV.  No longer will they teach their neighbour, or say to one another, 'Know the LORD,' because they will all know me, from the least of them to the greatest," declares the LORD…".</a:t>
            </a:r>
          </a:p>
        </p:txBody>
      </p:sp>
    </p:spTree>
    <p:extLst>
      <p:ext uri="{BB962C8B-B14F-4D97-AF65-F5344CB8AC3E}">
        <p14:creationId xmlns:p14="http://schemas.microsoft.com/office/powerpoint/2010/main" val="1098384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4B417-213A-F246-7979-4A382C7673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F93DEE-5130-94DA-15A0-46CEA025B85D}"/>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200" b="1" kern="100" dirty="0">
                <a:effectLst/>
                <a:latin typeface="Aptos" panose="020B0004020202020204" pitchFamily="34" charset="0"/>
                <a:ea typeface="Times New Roman" panose="02020603050405020304" pitchFamily="18" charset="0"/>
                <a:cs typeface="Times New Roman" panose="02020603050405020304" pitchFamily="18" charset="0"/>
              </a:rPr>
              <a:t>Present &amp; Future Blessings – </a:t>
            </a:r>
            <a:r>
              <a:rPr lang="en-GB" sz="3200" b="1" kern="100" dirty="0">
                <a:latin typeface="Aptos" panose="020B0004020202020204" pitchFamily="34" charset="0"/>
                <a:ea typeface="Times New Roman" panose="02020603050405020304" pitchFamily="18" charset="0"/>
                <a:cs typeface="Times New Roman" panose="02020603050405020304" pitchFamily="18" charset="0"/>
              </a:rPr>
              <a:t>Eternal Security</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3D43890-CF9E-DBFF-9201-D8F910419CD9}"/>
              </a:ext>
            </a:extLst>
          </p:cNvPr>
          <p:cNvSpPr>
            <a:spLocks noGrp="1"/>
          </p:cNvSpPr>
          <p:nvPr>
            <p:ph idx="1"/>
          </p:nvPr>
        </p:nvSpPr>
        <p:spPr>
          <a:xfrm>
            <a:off x="1293813" y="1052736"/>
            <a:ext cx="9601200" cy="5616624"/>
          </a:xfrm>
        </p:spPr>
        <p:txBody>
          <a:bodyPr>
            <a:noAutofit/>
          </a:bodyPr>
          <a:lstStyle/>
          <a:p>
            <a:pPr marL="0" indent="0">
              <a:lnSpc>
                <a:spcPct val="115000"/>
              </a:lnSpc>
              <a:spcAft>
                <a:spcPts val="800"/>
              </a:spcAft>
              <a:buNone/>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Romans 8:31-39 NIV.  Who shall separate us from the love of Christ?  Shall trouble or hardship or persecution or famine or nakedness or danger or sword?  [36] As it is written: "For your sake we face death all day long; we are considered as sheep to be slaughtered."  [37] No, in all these things we are more than conquerors through him who loved us.  [38] For I am convinced that neither death nor life, neither angels nor demons, neither the present nor the future, nor any powers, [39] neither height nor depth, nor anything else in all creation, will be able to separate us from the love of God that is in Christ Jesus our Lord.</a:t>
            </a:r>
          </a:p>
        </p:txBody>
      </p:sp>
    </p:spTree>
    <p:extLst>
      <p:ext uri="{BB962C8B-B14F-4D97-AF65-F5344CB8AC3E}">
        <p14:creationId xmlns:p14="http://schemas.microsoft.com/office/powerpoint/2010/main" val="18122607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74CAB-508A-C727-2838-14CB9391B5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6D3675-99C5-352A-2FA9-A751A052EB95}"/>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200" b="1" kern="100" dirty="0">
                <a:effectLst/>
                <a:latin typeface="Aptos" panose="020B0004020202020204" pitchFamily="34" charset="0"/>
                <a:ea typeface="Times New Roman" panose="02020603050405020304" pitchFamily="18" charset="0"/>
                <a:cs typeface="Times New Roman" panose="02020603050405020304" pitchFamily="18" charset="0"/>
              </a:rPr>
              <a:t>Present &amp; Future Blessings – </a:t>
            </a:r>
            <a:r>
              <a:rPr lang="en-GB" sz="3200" b="1" kern="100" dirty="0">
                <a:latin typeface="Aptos" panose="020B0004020202020204" pitchFamily="34" charset="0"/>
                <a:ea typeface="Times New Roman" panose="02020603050405020304" pitchFamily="18" charset="0"/>
                <a:cs typeface="Times New Roman" panose="02020603050405020304" pitchFamily="18" charset="0"/>
              </a:rPr>
              <a:t>Deposit of Holy Spirit</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B36BAEA-20CA-003E-BAB4-D4AF786E2FCB}"/>
              </a:ext>
            </a:extLst>
          </p:cNvPr>
          <p:cNvSpPr>
            <a:spLocks noGrp="1"/>
          </p:cNvSpPr>
          <p:nvPr>
            <p:ph idx="1"/>
          </p:nvPr>
        </p:nvSpPr>
        <p:spPr>
          <a:xfrm>
            <a:off x="1293813" y="1052736"/>
            <a:ext cx="9601200" cy="5616624"/>
          </a:xfrm>
        </p:spPr>
        <p:txBody>
          <a:bodyPr>
            <a:noAutofit/>
          </a:bodyPr>
          <a:lstStyle/>
          <a:p>
            <a:pPr marL="457200" indent="-457200">
              <a:lnSpc>
                <a:spcPct val="115000"/>
              </a:lnSpc>
              <a:spcAft>
                <a:spcPts val="800"/>
              </a:spcAft>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2 Corinthians 1:21-22 NIV.  Now it is God who makes both us and you stand firm in Christ.  He anointed us, [22] set his seal of ownership on us, and put his Spirit in our hearts as a deposit, guaranteeing what is to come.  </a:t>
            </a:r>
          </a:p>
          <a:p>
            <a:pPr marL="457200" indent="-457200">
              <a:lnSpc>
                <a:spcPct val="115000"/>
              </a:lnSpc>
              <a:spcAft>
                <a:spcPts val="800"/>
              </a:spcAft>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Ephesians 1:13-14 NIV.  And you also were included in Christ when you heard the message of truth, the gospel of your salvation.  When you believed, you were marked in him with a seal, the promised Holy Spirit, [14] who is a deposit guaranteeing our inheritance until the redemption of those who are God's possession-to the praise of his glory.</a:t>
            </a:r>
          </a:p>
        </p:txBody>
      </p:sp>
    </p:spTree>
    <p:extLst>
      <p:ext uri="{BB962C8B-B14F-4D97-AF65-F5344CB8AC3E}">
        <p14:creationId xmlns:p14="http://schemas.microsoft.com/office/powerpoint/2010/main" val="18068090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5CAAD-525C-BDBF-5A63-A1ED50F88F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138A4E-516F-2DD3-EB26-59B75E65F897}"/>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2800" b="1" kern="100" dirty="0">
                <a:effectLst/>
                <a:latin typeface="Aptos" panose="020B0004020202020204" pitchFamily="34" charset="0"/>
                <a:ea typeface="Times New Roman" panose="02020603050405020304" pitchFamily="18" charset="0"/>
                <a:cs typeface="Times New Roman" panose="02020603050405020304" pitchFamily="18" charset="0"/>
              </a:rPr>
              <a:t>Present &amp; Future Blessings – </a:t>
            </a:r>
            <a:r>
              <a:rPr lang="en-GB" sz="2800" b="1" kern="100" dirty="0">
                <a:latin typeface="Aptos" panose="020B0004020202020204" pitchFamily="34" charset="0"/>
                <a:ea typeface="Times New Roman" panose="02020603050405020304" pitchFamily="18" charset="0"/>
                <a:cs typeface="Times New Roman" panose="02020603050405020304" pitchFamily="18" charset="0"/>
              </a:rPr>
              <a:t>Redemption of Our Bodies</a:t>
            </a:r>
            <a:endParaRPr lang="en-GB" sz="28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8C942DC-9BE7-DCAB-20CE-E78258F9D317}"/>
              </a:ext>
            </a:extLst>
          </p:cNvPr>
          <p:cNvSpPr>
            <a:spLocks noGrp="1"/>
          </p:cNvSpPr>
          <p:nvPr>
            <p:ph idx="1"/>
          </p:nvPr>
        </p:nvSpPr>
        <p:spPr>
          <a:xfrm>
            <a:off x="1293813" y="1052736"/>
            <a:ext cx="9601200" cy="5616624"/>
          </a:xfrm>
        </p:spPr>
        <p:txBody>
          <a:bodyPr>
            <a:noAutofit/>
          </a:bodyPr>
          <a:lstStyle/>
          <a:p>
            <a:pPr marL="457200" indent="-457200">
              <a:lnSpc>
                <a:spcPct val="115000"/>
              </a:lnSpc>
              <a:spcAft>
                <a:spcPts val="800"/>
              </a:spcAft>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Romans 8:23 NIV.  Not only so, but we ourselves, who have the firstfruits of the Spirit, groan inwardly as we wait eagerly for our adoption to sonship, the redemption of our bodies.</a:t>
            </a:r>
          </a:p>
          <a:p>
            <a:pPr marL="457200" indent="-457200">
              <a:lnSpc>
                <a:spcPct val="115000"/>
              </a:lnSpc>
              <a:spcAft>
                <a:spcPts val="800"/>
              </a:spcAft>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Philippians 3:20-21 NIV.  But our citizenship is in heaven.  And we eagerly await a Savior from there, the Lord Jesus Christ, [21] who, by the power that enables him to bring everything under his control, will transform our lowly bodies so that they will be like his glorious body. </a:t>
            </a:r>
          </a:p>
        </p:txBody>
      </p:sp>
    </p:spTree>
    <p:extLst>
      <p:ext uri="{BB962C8B-B14F-4D97-AF65-F5344CB8AC3E}">
        <p14:creationId xmlns:p14="http://schemas.microsoft.com/office/powerpoint/2010/main" val="10299754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744D3-9CA4-34BC-7FB2-30DF7B64D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01AFC3-2954-B990-7774-685F5430BB39}"/>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2800" b="1" kern="100" dirty="0">
                <a:effectLst/>
                <a:latin typeface="Aptos" panose="020B0004020202020204" pitchFamily="34" charset="0"/>
                <a:ea typeface="Times New Roman" panose="02020603050405020304" pitchFamily="18" charset="0"/>
                <a:cs typeface="Times New Roman" panose="02020603050405020304" pitchFamily="18" charset="0"/>
              </a:rPr>
              <a:t>Present &amp; Future Blessings – </a:t>
            </a:r>
            <a:r>
              <a:rPr lang="en-GB" sz="2800" b="1" kern="100" dirty="0">
                <a:latin typeface="Aptos" panose="020B0004020202020204" pitchFamily="34" charset="0"/>
                <a:ea typeface="Times New Roman" panose="02020603050405020304" pitchFamily="18" charset="0"/>
                <a:cs typeface="Times New Roman" panose="02020603050405020304" pitchFamily="18" charset="0"/>
              </a:rPr>
              <a:t>Redemption of Our Bodies</a:t>
            </a:r>
            <a:endParaRPr lang="en-GB" sz="28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BF49A66-00F7-B3C1-FA4A-F3D71E6A75C8}"/>
              </a:ext>
            </a:extLst>
          </p:cNvPr>
          <p:cNvSpPr>
            <a:spLocks noGrp="1"/>
          </p:cNvSpPr>
          <p:nvPr>
            <p:ph idx="1"/>
          </p:nvPr>
        </p:nvSpPr>
        <p:spPr>
          <a:xfrm>
            <a:off x="1293813" y="1484784"/>
            <a:ext cx="9601200" cy="5184576"/>
          </a:xfrm>
        </p:spPr>
        <p:txBody>
          <a:bodyPr>
            <a:noAutofit/>
          </a:bodyPr>
          <a:lstStyle/>
          <a:p>
            <a:pPr marL="0" indent="0">
              <a:lnSpc>
                <a:spcPct val="115000"/>
              </a:lnSpc>
              <a:spcAft>
                <a:spcPts val="800"/>
              </a:spcAft>
              <a:buNone/>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Romans 12:1-2 NIrV.  Brothers and sisters, God has shown you his mercy.  So I am asking you to offer up your bodies to him while you are still alive.  Your bodies are a holy sacrifice that is pleasing to God.  When you offer your bodies to God, you are worshiping him in the right way.   [2] Don't live the way this world lives.  Let your way of thinking be completely changed.  Then you will be able to test what God wants for you.  And you will agree that what he wants is right.  His plan is good and pleasing and perfect.</a:t>
            </a:r>
          </a:p>
        </p:txBody>
      </p:sp>
    </p:spTree>
    <p:extLst>
      <p:ext uri="{BB962C8B-B14F-4D97-AF65-F5344CB8AC3E}">
        <p14:creationId xmlns:p14="http://schemas.microsoft.com/office/powerpoint/2010/main" val="16227241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30A5B-23BE-99D3-2636-2579A84D97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E49333-FE8F-CF7C-B91D-B816CC9E73EE}"/>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2800" b="1" kern="100" dirty="0">
                <a:effectLst/>
                <a:latin typeface="Aptos" panose="020B0004020202020204" pitchFamily="34" charset="0"/>
                <a:ea typeface="Times New Roman" panose="02020603050405020304" pitchFamily="18" charset="0"/>
                <a:cs typeface="Times New Roman" panose="02020603050405020304" pitchFamily="18" charset="0"/>
              </a:rPr>
              <a:t>Present &amp; Future Blessings – </a:t>
            </a:r>
            <a:r>
              <a:rPr lang="en-GB" sz="2800" b="1" kern="100" dirty="0">
                <a:latin typeface="Aptos" panose="020B0004020202020204" pitchFamily="34" charset="0"/>
                <a:ea typeface="Times New Roman" panose="02020603050405020304" pitchFamily="18" charset="0"/>
                <a:cs typeface="Times New Roman" panose="02020603050405020304" pitchFamily="18" charset="0"/>
              </a:rPr>
              <a:t>Redemption of Our Bodies</a:t>
            </a:r>
            <a:endParaRPr lang="en-GB" sz="28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EC143F1-6428-6609-6D2C-DE0D4D79A4F6}"/>
              </a:ext>
            </a:extLst>
          </p:cNvPr>
          <p:cNvSpPr>
            <a:spLocks noGrp="1"/>
          </p:cNvSpPr>
          <p:nvPr>
            <p:ph idx="1"/>
          </p:nvPr>
        </p:nvSpPr>
        <p:spPr>
          <a:xfrm>
            <a:off x="1293813" y="1556792"/>
            <a:ext cx="9601200" cy="5112568"/>
          </a:xfrm>
        </p:spPr>
        <p:txBody>
          <a:bodyPr>
            <a:noAutofit/>
          </a:bodyPr>
          <a:lstStyle/>
          <a:p>
            <a:pPr marL="0" indent="0">
              <a:lnSpc>
                <a:spcPct val="115000"/>
              </a:lnSpc>
              <a:spcAft>
                <a:spcPts val="800"/>
              </a:spcAft>
              <a:buNone/>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2 Timothy 3:15-17 NIrV.  You have known the Holy Scriptures ever since you were a little child.  They are able to teach you how to be saved by believing in Christ Jesus.  [16] God has breathed life into all Scripture.  It is useful for teaching us what is true.  It is useful for correcting our mistakes.  It is useful for making our lives whole again.  It is useful for training us to do what is right.  [17] By using Scripture, the servant of God can be completely prepared to do every good thing.</a:t>
            </a:r>
          </a:p>
        </p:txBody>
      </p:sp>
    </p:spTree>
    <p:extLst>
      <p:ext uri="{BB962C8B-B14F-4D97-AF65-F5344CB8AC3E}">
        <p14:creationId xmlns:p14="http://schemas.microsoft.com/office/powerpoint/2010/main" val="8754274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9FB2C-C088-C630-4613-DFB74BC49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C49537-04B9-4A21-51D8-F3C71B1CE3A0}"/>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b="1" kern="100" dirty="0">
                <a:effectLst/>
                <a:latin typeface="Aptos" panose="020B0004020202020204" pitchFamily="34" charset="0"/>
                <a:ea typeface="Times New Roman" panose="02020603050405020304" pitchFamily="18" charset="0"/>
                <a:cs typeface="Times New Roman" panose="02020603050405020304" pitchFamily="18" charset="0"/>
              </a:rPr>
              <a:t>Our Roles – Ambassadors of Heaven</a:t>
            </a:r>
            <a:endParaRPr lang="en-GB"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19CD7-5B14-ED13-7B47-4C56195B23B0}"/>
              </a:ext>
            </a:extLst>
          </p:cNvPr>
          <p:cNvSpPr>
            <a:spLocks noGrp="1"/>
          </p:cNvSpPr>
          <p:nvPr>
            <p:ph idx="1"/>
          </p:nvPr>
        </p:nvSpPr>
        <p:spPr>
          <a:xfrm>
            <a:off x="1293813" y="1556792"/>
            <a:ext cx="9601200" cy="5112568"/>
          </a:xfrm>
        </p:spPr>
        <p:txBody>
          <a:bodyPr>
            <a:noAutofit/>
          </a:bodyPr>
          <a:lstStyle/>
          <a:p>
            <a:pPr marL="457200" indent="-457200">
              <a:lnSpc>
                <a:spcPct val="115000"/>
              </a:lnSpc>
              <a:spcAft>
                <a:spcPts val="800"/>
              </a:spcAft>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2 Corinthians 5:20 NIV.  We are therefore Christ's ambassadors, as though God were making his appeal through us.  We implore you on Christ's behalf: Be reconciled to God.   </a:t>
            </a:r>
          </a:p>
          <a:p>
            <a:pPr marL="457200" indent="-457200">
              <a:lnSpc>
                <a:spcPct val="115000"/>
              </a:lnSpc>
              <a:spcAft>
                <a:spcPts val="800"/>
              </a:spcAft>
            </a:pPr>
            <a:r>
              <a:rPr lang="en-GB" sz="2800" b="1" kern="100" dirty="0">
                <a:latin typeface="Aptos" panose="020B0004020202020204" pitchFamily="34" charset="0"/>
                <a:ea typeface="Times New Roman" panose="02020603050405020304" pitchFamily="18" charset="0"/>
                <a:cs typeface="Times New Roman" panose="02020603050405020304" pitchFamily="18" charset="0"/>
              </a:rPr>
              <a:t>Wherever we are we are in Heaven, operating by Heaven’s rules, Heaven’s power - not Earth’s.  Diplomatic Immunity!</a:t>
            </a:r>
          </a:p>
        </p:txBody>
      </p:sp>
    </p:spTree>
    <p:extLst>
      <p:ext uri="{BB962C8B-B14F-4D97-AF65-F5344CB8AC3E}">
        <p14:creationId xmlns:p14="http://schemas.microsoft.com/office/powerpoint/2010/main" val="34861731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EDFE3-D708-B696-3A00-E05759C2E8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870C75-587F-ACAE-BCEA-AC2AD8BF2A3F}"/>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b="1" kern="100" dirty="0">
                <a:effectLst/>
                <a:latin typeface="Aptos" panose="020B0004020202020204" pitchFamily="34" charset="0"/>
                <a:ea typeface="Times New Roman" panose="02020603050405020304" pitchFamily="18" charset="0"/>
                <a:cs typeface="Times New Roman" panose="02020603050405020304" pitchFamily="18" charset="0"/>
              </a:rPr>
              <a:t>Our Roles – Priests</a:t>
            </a:r>
            <a:endParaRPr lang="en-GB"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B072D9C-D9F3-F2B3-64B3-E9789E3177B3}"/>
              </a:ext>
            </a:extLst>
          </p:cNvPr>
          <p:cNvSpPr>
            <a:spLocks noGrp="1"/>
          </p:cNvSpPr>
          <p:nvPr>
            <p:ph idx="1"/>
          </p:nvPr>
        </p:nvSpPr>
        <p:spPr>
          <a:xfrm>
            <a:off x="1293813" y="1556792"/>
            <a:ext cx="9601200" cy="5112568"/>
          </a:xfrm>
        </p:spPr>
        <p:txBody>
          <a:bodyPr>
            <a:noAutofit/>
          </a:bodyPr>
          <a:lstStyle/>
          <a:p>
            <a:pPr marL="0" indent="0">
              <a:lnSpc>
                <a:spcPct val="115000"/>
              </a:lnSpc>
              <a:spcAft>
                <a:spcPts val="800"/>
              </a:spcAft>
              <a:buNone/>
            </a:pPr>
            <a:r>
              <a:rPr lang="en-GB" sz="3200" b="1" i="1" kern="100" dirty="0">
                <a:latin typeface="Aptos" panose="020B0004020202020204" pitchFamily="34" charset="0"/>
                <a:ea typeface="Times New Roman" panose="02020603050405020304" pitchFamily="18" charset="0"/>
                <a:cs typeface="Times New Roman" panose="02020603050405020304" pitchFamily="18" charset="0"/>
              </a:rPr>
              <a:t>1 Peter 2:9 NIV.  </a:t>
            </a:r>
          </a:p>
          <a:p>
            <a:pPr marL="0" indent="0">
              <a:lnSpc>
                <a:spcPct val="115000"/>
              </a:lnSpc>
              <a:spcAft>
                <a:spcPts val="800"/>
              </a:spcAft>
              <a:buNone/>
            </a:pPr>
            <a:r>
              <a:rPr lang="en-GB" sz="3200" b="1" i="1" kern="100" dirty="0">
                <a:latin typeface="Aptos" panose="020B0004020202020204" pitchFamily="34" charset="0"/>
                <a:ea typeface="Times New Roman" panose="02020603050405020304" pitchFamily="18" charset="0"/>
                <a:cs typeface="Times New Roman" panose="02020603050405020304" pitchFamily="18" charset="0"/>
              </a:rPr>
              <a:t>But you are a chosen people, a royal priesthood, a holy nation, God's special possession, that you may declare the praises of him who called you out of darkness into his wonderful light.</a:t>
            </a:r>
            <a:endParaRPr lang="en-GB" sz="3200" b="1" kern="100" dirty="0">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54747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C9F38-CD5A-53A5-0510-664AA0C36E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6236E2-03B1-F696-D9BD-E25543A54E87}"/>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b="1" kern="100" dirty="0">
                <a:effectLst/>
                <a:latin typeface="Aptos" panose="020B0004020202020204" pitchFamily="34" charset="0"/>
                <a:ea typeface="Times New Roman" panose="02020603050405020304" pitchFamily="18" charset="0"/>
                <a:cs typeface="Times New Roman" panose="02020603050405020304" pitchFamily="18" charset="0"/>
              </a:rPr>
              <a:t>Our Roles – Royalty</a:t>
            </a:r>
            <a:endParaRPr lang="en-GB"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4EFCF6E-2850-054E-C957-8A268A1B62F1}"/>
              </a:ext>
            </a:extLst>
          </p:cNvPr>
          <p:cNvSpPr>
            <a:spLocks noGrp="1"/>
          </p:cNvSpPr>
          <p:nvPr>
            <p:ph idx="1"/>
          </p:nvPr>
        </p:nvSpPr>
        <p:spPr>
          <a:xfrm>
            <a:off x="1293813" y="1556792"/>
            <a:ext cx="9601200" cy="5112568"/>
          </a:xfrm>
        </p:spPr>
        <p:txBody>
          <a:bodyPr>
            <a:noAutofit/>
          </a:bodyPr>
          <a:lstStyle/>
          <a:p>
            <a:pPr marL="0" indent="0">
              <a:lnSpc>
                <a:spcPct val="115000"/>
              </a:lnSpc>
              <a:spcAft>
                <a:spcPts val="800"/>
              </a:spcAft>
              <a:buNone/>
            </a:pPr>
            <a:r>
              <a:rPr lang="en-GB" sz="3200" b="1" i="1" kern="100" dirty="0">
                <a:latin typeface="Aptos" panose="020B0004020202020204" pitchFamily="34" charset="0"/>
                <a:ea typeface="Times New Roman" panose="02020603050405020304" pitchFamily="18" charset="0"/>
                <a:cs typeface="Times New Roman" panose="02020603050405020304" pitchFamily="18" charset="0"/>
              </a:rPr>
              <a:t>Revelation 5:9b-10 NIrV.  "With your blood you bought people for God.  They come from every tribe, people and nation, no matter what language they speak.  [10] You have made them members of </a:t>
            </a:r>
            <a:r>
              <a:rPr lang="en-GB" sz="3200" b="1" i="1" kern="100" dirty="0">
                <a:highlight>
                  <a:srgbClr val="FFFF00"/>
                </a:highlight>
                <a:latin typeface="Aptos" panose="020B0004020202020204" pitchFamily="34" charset="0"/>
                <a:ea typeface="Times New Roman" panose="02020603050405020304" pitchFamily="18" charset="0"/>
                <a:cs typeface="Times New Roman" panose="02020603050405020304" pitchFamily="18" charset="0"/>
              </a:rPr>
              <a:t>a royal family.  </a:t>
            </a:r>
            <a:r>
              <a:rPr lang="en-GB" sz="3200" b="1" i="1" kern="100" dirty="0">
                <a:latin typeface="Aptos" panose="020B0004020202020204" pitchFamily="34" charset="0"/>
                <a:ea typeface="Times New Roman" panose="02020603050405020304" pitchFamily="18" charset="0"/>
                <a:cs typeface="Times New Roman" panose="02020603050405020304" pitchFamily="18" charset="0"/>
              </a:rPr>
              <a:t>You have made them priests to serve our God.  They will rule on the earth." </a:t>
            </a:r>
            <a:endParaRPr lang="en-GB" sz="3200" b="1" kern="100" dirty="0">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22378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E3D75-7F4F-6559-DEC6-0E2FB34DF6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617AE9-3A10-40DF-5F9E-F5B374398456}"/>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b="1" kern="100" dirty="0">
                <a:effectLst/>
                <a:latin typeface="Aptos" panose="020B0004020202020204" pitchFamily="34" charset="0"/>
                <a:ea typeface="Times New Roman" panose="02020603050405020304" pitchFamily="18" charset="0"/>
                <a:cs typeface="Times New Roman" panose="02020603050405020304" pitchFamily="18" charset="0"/>
              </a:rPr>
              <a:t>Our Roles – Slaves to Christ</a:t>
            </a:r>
            <a:endParaRPr lang="en-GB"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369E60D-5BA0-F7A1-C0C2-36D612EDD0DC}"/>
              </a:ext>
            </a:extLst>
          </p:cNvPr>
          <p:cNvSpPr>
            <a:spLocks noGrp="1"/>
          </p:cNvSpPr>
          <p:nvPr>
            <p:ph idx="1"/>
          </p:nvPr>
        </p:nvSpPr>
        <p:spPr>
          <a:xfrm>
            <a:off x="1293813" y="1556792"/>
            <a:ext cx="9601200" cy="5112568"/>
          </a:xfrm>
        </p:spPr>
        <p:txBody>
          <a:bodyPr>
            <a:noAutofit/>
          </a:bodyPr>
          <a:lstStyle/>
          <a:p>
            <a:pPr marL="0" indent="0">
              <a:lnSpc>
                <a:spcPct val="115000"/>
              </a:lnSpc>
              <a:spcAft>
                <a:spcPts val="800"/>
              </a:spcAft>
              <a:buNone/>
            </a:pPr>
            <a:r>
              <a:rPr lang="en-GB" sz="3200" b="1" i="1" kern="100" dirty="0">
                <a:latin typeface="Aptos" panose="020B0004020202020204" pitchFamily="34" charset="0"/>
                <a:ea typeface="Times New Roman" panose="02020603050405020304" pitchFamily="18" charset="0"/>
                <a:cs typeface="Times New Roman" panose="02020603050405020304" pitchFamily="18" charset="0"/>
              </a:rPr>
              <a:t>Philippians 1:1 NET.  </a:t>
            </a:r>
          </a:p>
          <a:p>
            <a:pPr marL="0" indent="0">
              <a:lnSpc>
                <a:spcPct val="115000"/>
              </a:lnSpc>
              <a:spcAft>
                <a:spcPts val="800"/>
              </a:spcAft>
              <a:buNone/>
            </a:pPr>
            <a:r>
              <a:rPr lang="en-GB" sz="3200" b="1" i="1" kern="100" dirty="0">
                <a:latin typeface="Aptos" panose="020B0004020202020204" pitchFamily="34" charset="0"/>
                <a:ea typeface="Times New Roman" panose="02020603050405020304" pitchFamily="18" charset="0"/>
                <a:cs typeface="Times New Roman" panose="02020603050405020304" pitchFamily="18" charset="0"/>
              </a:rPr>
              <a:t>From Paul and Timothy, slaves of Christ Jesus, to all the saints in Christ Jesus who are in Philippi, with the overseers and deacons.</a:t>
            </a:r>
            <a:endParaRPr lang="en-GB" sz="3200" b="1" kern="100" dirty="0">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67401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03FC6-151E-5C91-46E3-114F582C1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1BD9CF-2E6F-D91F-C22B-2CEF1E9A472C}"/>
              </a:ext>
            </a:extLst>
          </p:cNvPr>
          <p:cNvSpPr>
            <a:spLocks noGrp="1"/>
          </p:cNvSpPr>
          <p:nvPr>
            <p:ph type="title"/>
          </p:nvPr>
        </p:nvSpPr>
        <p:spPr>
          <a:xfrm>
            <a:off x="1293812" y="381000"/>
            <a:ext cx="9769151" cy="671736"/>
          </a:xfrm>
        </p:spPr>
        <p:txBody>
          <a:bodyPr>
            <a:normAutofit/>
          </a:bodyPr>
          <a:lstStyle/>
          <a:p>
            <a:pPr algn="ctr"/>
            <a:r>
              <a:rPr lang="en-GB" b="1" dirty="0">
                <a:latin typeface="Aptos" panose="020B0004020202020204" pitchFamily="34" charset="0"/>
              </a:rPr>
              <a:t>What Is The Gospel? – Topics Covered…</a:t>
            </a:r>
            <a:endParaRPr lang="en-GB" sz="3200" b="1" dirty="0">
              <a:latin typeface="Aptos" panose="020B0004020202020204" pitchFamily="34" charset="0"/>
            </a:endParaRPr>
          </a:p>
        </p:txBody>
      </p:sp>
      <p:sp>
        <p:nvSpPr>
          <p:cNvPr id="3" name="Content Placeholder 2">
            <a:extLst>
              <a:ext uri="{FF2B5EF4-FFF2-40B4-BE49-F238E27FC236}">
                <a16:creationId xmlns:a16="http://schemas.microsoft.com/office/drawing/2014/main" id="{97C3474B-6CF9-5B28-6FB3-43145AC7B040}"/>
              </a:ext>
            </a:extLst>
          </p:cNvPr>
          <p:cNvSpPr>
            <a:spLocks noGrp="1"/>
          </p:cNvSpPr>
          <p:nvPr>
            <p:ph idx="1"/>
          </p:nvPr>
        </p:nvSpPr>
        <p:spPr>
          <a:xfrm>
            <a:off x="1293812" y="1412776"/>
            <a:ext cx="10057183" cy="4968552"/>
          </a:xfrm>
        </p:spPr>
        <p:txBody>
          <a:bodyPr>
            <a:normAutofit fontScale="92500" lnSpcReduction="20000"/>
          </a:bodyPr>
          <a:lstStyle/>
          <a:p>
            <a:pPr marL="514350" lvl="0" indent="-514350" fontAlgn="ctr">
              <a:lnSpc>
                <a:spcPct val="150000"/>
              </a:lnSpc>
              <a:spcAft>
                <a:spcPts val="800"/>
              </a:spcAft>
              <a:buFont typeface="+mj-lt"/>
              <a:buAutoNum type="arabicPeriod"/>
            </a:pPr>
            <a:r>
              <a:rPr lang="en-GB" sz="2600" kern="100" dirty="0">
                <a:latin typeface="Aptos" panose="020B0004020202020204" pitchFamily="34" charset="0"/>
                <a:ea typeface="Times New Roman" panose="02020603050405020304" pitchFamily="18" charset="0"/>
                <a:cs typeface="Times New Roman" panose="02020603050405020304" pitchFamily="18" charset="0"/>
              </a:rPr>
              <a:t>Realistic About Sin – and its consequences!</a:t>
            </a:r>
          </a:p>
          <a:p>
            <a:pPr marL="514350" indent="-514350" fontAlgn="ctr">
              <a:lnSpc>
                <a:spcPct val="150000"/>
              </a:lnSpc>
              <a:spcAft>
                <a:spcPts val="800"/>
              </a:spcAft>
              <a:buFont typeface="+mj-lt"/>
              <a:buAutoNum type="arabicPeriod"/>
            </a:pPr>
            <a:r>
              <a:rPr lang="en-GB" sz="2600" kern="100" dirty="0">
                <a:latin typeface="Aptos" panose="020B0004020202020204" pitchFamily="34" charset="0"/>
                <a:ea typeface="Times New Roman" panose="02020603050405020304" pitchFamily="18" charset="0"/>
                <a:cs typeface="Times New Roman" panose="02020603050405020304" pitchFamily="18" charset="0"/>
              </a:rPr>
              <a:t>Recognising Jesus' Death and Resurrection </a:t>
            </a:r>
          </a:p>
          <a:p>
            <a:pPr marL="514350" indent="-514350" fontAlgn="ctr">
              <a:lnSpc>
                <a:spcPct val="150000"/>
              </a:lnSpc>
              <a:spcAft>
                <a:spcPts val="800"/>
              </a:spcAft>
              <a:buFont typeface="+mj-lt"/>
              <a:buAutoNum type="arabicPeriod"/>
            </a:pPr>
            <a:r>
              <a:rPr lang="en-GB" sz="2600" kern="100" dirty="0">
                <a:latin typeface="Aptos" panose="020B0004020202020204" pitchFamily="34" charset="0"/>
                <a:ea typeface="Times New Roman" panose="02020603050405020304" pitchFamily="18" charset="0"/>
                <a:cs typeface="Times New Roman" panose="02020603050405020304" pitchFamily="18" charset="0"/>
              </a:rPr>
              <a:t>Righteousness as a Gift Through Faith – </a:t>
            </a:r>
            <a:r>
              <a:rPr lang="en-GB" sz="2600" kern="100" dirty="0">
                <a:solidFill>
                  <a:srgbClr val="FF0000"/>
                </a:solidFill>
                <a:latin typeface="Aptos" panose="020B0004020202020204" pitchFamily="34" charset="0"/>
                <a:ea typeface="Times New Roman" panose="02020603050405020304" pitchFamily="18" charset="0"/>
                <a:cs typeface="Times New Roman" panose="02020603050405020304" pitchFamily="18" charset="0"/>
              </a:rPr>
              <a:t>judicial innocence </a:t>
            </a:r>
          </a:p>
          <a:p>
            <a:pPr marL="514350" lvl="0" indent="-514350" fontAlgn="ctr">
              <a:lnSpc>
                <a:spcPct val="150000"/>
              </a:lnSpc>
              <a:spcAft>
                <a:spcPts val="800"/>
              </a:spcAft>
              <a:buFont typeface="+mj-lt"/>
              <a:buAutoNum type="arabicPeriod"/>
            </a:pPr>
            <a:r>
              <a:rPr lang="en-GB" sz="2600" kern="100" dirty="0">
                <a:latin typeface="Aptos" panose="020B0004020202020204" pitchFamily="34" charset="0"/>
                <a:ea typeface="Times New Roman" panose="02020603050405020304" pitchFamily="18" charset="0"/>
                <a:cs typeface="Times New Roman" panose="02020603050405020304" pitchFamily="18" charset="0"/>
              </a:rPr>
              <a:t>Released from the Power of Sin Over Us – </a:t>
            </a:r>
            <a:r>
              <a:rPr lang="en-GB" sz="2600" kern="100" dirty="0">
                <a:solidFill>
                  <a:srgbClr val="0000FF"/>
                </a:solidFill>
                <a:latin typeface="Aptos" panose="020B0004020202020204" pitchFamily="34" charset="0"/>
                <a:ea typeface="Times New Roman" panose="02020603050405020304" pitchFamily="18" charset="0"/>
                <a:cs typeface="Times New Roman" panose="02020603050405020304" pitchFamily="18" charset="0"/>
              </a:rPr>
              <a:t>an inner Christlikeness </a:t>
            </a:r>
          </a:p>
          <a:p>
            <a:pPr marL="514350" lvl="0" indent="-514350" fontAlgn="ctr">
              <a:lnSpc>
                <a:spcPct val="150000"/>
              </a:lnSpc>
              <a:spcAft>
                <a:spcPts val="800"/>
              </a:spcAft>
              <a:buFont typeface="+mj-lt"/>
              <a:buAutoNum type="arabicPeriod"/>
            </a:pPr>
            <a:r>
              <a:rPr lang="en-GB" sz="3900" b="1" kern="100" dirty="0">
                <a:latin typeface="Aptos" panose="020B0004020202020204" pitchFamily="34" charset="0"/>
                <a:ea typeface="Times New Roman" panose="02020603050405020304" pitchFamily="18" charset="0"/>
                <a:cs typeface="Times New Roman" panose="02020603050405020304" pitchFamily="18" charset="0"/>
              </a:rPr>
              <a:t>Received Into God's Family – </a:t>
            </a:r>
            <a:r>
              <a:rPr lang="en-GB" sz="3900" b="1" kern="100" dirty="0">
                <a:solidFill>
                  <a:srgbClr val="4EA72E"/>
                </a:solidFill>
                <a:latin typeface="Aptos" panose="020B0004020202020204" pitchFamily="34" charset="0"/>
                <a:ea typeface="Times New Roman" panose="02020603050405020304" pitchFamily="18" charset="0"/>
                <a:cs typeface="Times New Roman" panose="02020603050405020304" pitchFamily="18" charset="0"/>
              </a:rPr>
              <a:t>the blessings of a close relationship </a:t>
            </a:r>
            <a:endParaRPr lang="en-GB" sz="3900" b="1" kern="100" dirty="0">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endParaRPr lang="en-GB" sz="2400" kern="1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51891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F04D3-C482-4E9B-594F-C8F10FED48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847219-1BE4-10C6-78FB-4A509592C26B}"/>
              </a:ext>
            </a:extLst>
          </p:cNvPr>
          <p:cNvSpPr>
            <a:spLocks noGrp="1"/>
          </p:cNvSpPr>
          <p:nvPr>
            <p:ph type="title"/>
          </p:nvPr>
        </p:nvSpPr>
        <p:spPr>
          <a:xfrm>
            <a:off x="1293813" y="11659"/>
            <a:ext cx="9601200" cy="671736"/>
          </a:xfrm>
        </p:spPr>
        <p:txBody>
          <a:bodyPr>
            <a:noAutofit/>
          </a:bodyPr>
          <a:lstStyle/>
          <a:p>
            <a:pPr algn="ctr">
              <a:lnSpc>
                <a:spcPct val="115000"/>
              </a:lnSpc>
              <a:spcAft>
                <a:spcPts val="800"/>
              </a:spcAft>
            </a:pPr>
            <a:r>
              <a:rPr lang="en-GB" b="1" kern="100" dirty="0">
                <a:latin typeface="Aptos" panose="020B0004020202020204" pitchFamily="34" charset="0"/>
                <a:ea typeface="Times New Roman" panose="02020603050405020304" pitchFamily="18" charset="0"/>
                <a:cs typeface="Times New Roman" panose="02020603050405020304" pitchFamily="18" charset="0"/>
              </a:rPr>
              <a:t>In Summary…</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2C0DCB9-C7F9-8CE2-5D22-D9D788037407}"/>
              </a:ext>
            </a:extLst>
          </p:cNvPr>
          <p:cNvSpPr>
            <a:spLocks noGrp="1"/>
          </p:cNvSpPr>
          <p:nvPr>
            <p:ph idx="1"/>
          </p:nvPr>
        </p:nvSpPr>
        <p:spPr>
          <a:xfrm>
            <a:off x="1293813" y="764704"/>
            <a:ext cx="9601200" cy="5904656"/>
          </a:xfrm>
        </p:spPr>
        <p:txBody>
          <a:bodyPr>
            <a:noAutofit/>
          </a:bodyPr>
          <a:lstStyle/>
          <a:p>
            <a:pPr marL="342900" indent="-342900">
              <a:lnSpc>
                <a:spcPct val="115000"/>
              </a:lnSpc>
              <a:spcAft>
                <a:spcPts val="800"/>
              </a:spcAft>
            </a:pPr>
            <a:r>
              <a:rPr lang="en-GB" sz="2800" b="1" kern="100" dirty="0">
                <a:latin typeface="Aptos" panose="020B0004020202020204" pitchFamily="34" charset="0"/>
                <a:ea typeface="Times New Roman" panose="02020603050405020304" pitchFamily="18" charset="0"/>
                <a:cs typeface="Times New Roman" panose="02020603050405020304" pitchFamily="18" charset="0"/>
              </a:rPr>
              <a:t>“Who Am I and What Am I Doing Here?”   Just some answers…</a:t>
            </a:r>
          </a:p>
          <a:p>
            <a:pPr marL="342900" indent="-342900">
              <a:lnSpc>
                <a:spcPct val="115000"/>
              </a:lnSpc>
              <a:spcAft>
                <a:spcPts val="800"/>
              </a:spcAft>
            </a:pPr>
            <a:r>
              <a:rPr lang="en-GB" sz="2800" b="1" kern="100" dirty="0">
                <a:latin typeface="Aptos" panose="020B0004020202020204" pitchFamily="34" charset="0"/>
                <a:ea typeface="Times New Roman" panose="02020603050405020304" pitchFamily="18" charset="0"/>
                <a:cs typeface="Times New Roman" panose="02020603050405020304" pitchFamily="18" charset="0"/>
              </a:rPr>
              <a:t>Our Identity…  New Creation;  Sons and Heirs;  Seated with Christ;  Body of Christ;  Bride of Christ;  Family of God.</a:t>
            </a:r>
          </a:p>
          <a:p>
            <a:pPr marL="342900" indent="-342900">
              <a:lnSpc>
                <a:spcPct val="115000"/>
              </a:lnSpc>
              <a:spcAft>
                <a:spcPts val="800"/>
              </a:spcAft>
            </a:pPr>
            <a:r>
              <a:rPr lang="en-GB" sz="2800" b="1" kern="100" dirty="0">
                <a:latin typeface="Aptos" panose="020B0004020202020204" pitchFamily="34" charset="0"/>
                <a:ea typeface="Times New Roman" panose="02020603050405020304" pitchFamily="18" charset="0"/>
                <a:cs typeface="Times New Roman" panose="02020603050405020304" pitchFamily="18" charset="0"/>
              </a:rPr>
              <a:t>Present / Future Blessings…  Knowing Him;  Eternal Security;  Deposit of Holy Spirit;  New Bodies;  Renewed Minds.</a:t>
            </a:r>
          </a:p>
          <a:p>
            <a:pPr marL="342900" indent="-342900">
              <a:lnSpc>
                <a:spcPct val="115000"/>
              </a:lnSpc>
              <a:spcAft>
                <a:spcPts val="800"/>
              </a:spcAft>
            </a:pPr>
            <a:r>
              <a:rPr lang="en-GB" sz="2800" b="1" kern="100" dirty="0">
                <a:latin typeface="Aptos" panose="020B0004020202020204" pitchFamily="34" charset="0"/>
                <a:ea typeface="Times New Roman" panose="02020603050405020304" pitchFamily="18" charset="0"/>
                <a:cs typeface="Times New Roman" panose="02020603050405020304" pitchFamily="18" charset="0"/>
              </a:rPr>
              <a:t>Our Roles in Christ…  Ambassadors, Priests, Royalty, Slaves. </a:t>
            </a:r>
          </a:p>
        </p:txBody>
      </p:sp>
    </p:spTree>
    <p:extLst>
      <p:ext uri="{BB962C8B-B14F-4D97-AF65-F5344CB8AC3E}">
        <p14:creationId xmlns:p14="http://schemas.microsoft.com/office/powerpoint/2010/main" val="96953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BD7A4-7FC2-3309-F9AE-E2437D534D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951C8D-CA34-243B-5E40-680D30A36672}"/>
              </a:ext>
            </a:extLst>
          </p:cNvPr>
          <p:cNvSpPr>
            <a:spLocks noGrp="1"/>
          </p:cNvSpPr>
          <p:nvPr>
            <p:ph type="title"/>
          </p:nvPr>
        </p:nvSpPr>
        <p:spPr>
          <a:xfrm>
            <a:off x="1293813" y="188640"/>
            <a:ext cx="9601200" cy="864096"/>
          </a:xfrm>
        </p:spPr>
        <p:txBody>
          <a:bodyPr>
            <a:noAutofit/>
          </a:bodyPr>
          <a:lstStyle/>
          <a:p>
            <a:pPr algn="ctr">
              <a:lnSpc>
                <a:spcPct val="115000"/>
              </a:lnSpc>
              <a:spcAft>
                <a:spcPts val="800"/>
              </a:spcAft>
            </a:pPr>
            <a:r>
              <a:rPr lang="en-GB" sz="4800" b="1" kern="100" dirty="0">
                <a:latin typeface="Aptos" panose="020B0004020202020204" pitchFamily="34" charset="0"/>
                <a:ea typeface="Times New Roman" panose="02020603050405020304" pitchFamily="18" charset="0"/>
                <a:cs typeface="Times New Roman" panose="02020603050405020304" pitchFamily="18" charset="0"/>
              </a:rPr>
              <a:t>Hymn</a:t>
            </a:r>
            <a:endParaRPr lang="en-GB" sz="48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DA3495A-82EA-DA60-A19B-343DC6953A93}"/>
              </a:ext>
            </a:extLst>
          </p:cNvPr>
          <p:cNvSpPr>
            <a:spLocks noGrp="1"/>
          </p:cNvSpPr>
          <p:nvPr>
            <p:ph idx="1"/>
          </p:nvPr>
        </p:nvSpPr>
        <p:spPr>
          <a:xfrm>
            <a:off x="1293813" y="1916832"/>
            <a:ext cx="9601200" cy="4752528"/>
          </a:xfrm>
        </p:spPr>
        <p:txBody>
          <a:bodyPr>
            <a:normAutofit/>
          </a:bodyPr>
          <a:lstStyle/>
          <a:p>
            <a:pPr marL="279082" lvl="1" indent="0" algn="ctr">
              <a:lnSpc>
                <a:spcPct val="115000"/>
              </a:lnSpc>
              <a:spcAft>
                <a:spcPts val="800"/>
              </a:spcAft>
              <a:buNone/>
            </a:pPr>
            <a:r>
              <a:rPr lang="en-GB" sz="4000" b="1" i="1" kern="100" dirty="0">
                <a:latin typeface="Aptos" panose="020B0004020202020204" pitchFamily="34" charset="0"/>
                <a:ea typeface="Times New Roman" panose="02020603050405020304" pitchFamily="18" charset="0"/>
                <a:cs typeface="Times New Roman" panose="02020603050405020304" pitchFamily="18" charset="0"/>
              </a:rPr>
              <a:t>Knowing you, Jesus, knowing you;</a:t>
            </a:r>
          </a:p>
          <a:p>
            <a:pPr marL="279082" lvl="1" indent="0" algn="ctr">
              <a:lnSpc>
                <a:spcPct val="115000"/>
              </a:lnSpc>
              <a:spcAft>
                <a:spcPts val="800"/>
              </a:spcAft>
              <a:buNone/>
            </a:pPr>
            <a:r>
              <a:rPr lang="en-GB" sz="4000" b="1" i="1" kern="100" dirty="0">
                <a:latin typeface="Aptos" panose="020B0004020202020204" pitchFamily="34" charset="0"/>
                <a:ea typeface="Times New Roman" panose="02020603050405020304" pitchFamily="18" charset="0"/>
                <a:cs typeface="Times New Roman" panose="02020603050405020304" pitchFamily="18" charset="0"/>
              </a:rPr>
              <a:t>there is no greater thing.</a:t>
            </a:r>
          </a:p>
          <a:p>
            <a:pPr marL="279082" lvl="1" indent="0" algn="ctr">
              <a:lnSpc>
                <a:spcPct val="115000"/>
              </a:lnSpc>
              <a:spcAft>
                <a:spcPts val="800"/>
              </a:spcAft>
              <a:buNone/>
            </a:pPr>
            <a:r>
              <a:rPr lang="en-GB" sz="4000" b="1" i="1" kern="100" dirty="0">
                <a:latin typeface="Aptos" panose="020B0004020202020204" pitchFamily="34" charset="0"/>
                <a:ea typeface="Times New Roman" panose="02020603050405020304" pitchFamily="18" charset="0"/>
                <a:cs typeface="Times New Roman" panose="02020603050405020304" pitchFamily="18" charset="0"/>
              </a:rPr>
              <a:t>You’re my all, you’re the best,</a:t>
            </a:r>
          </a:p>
          <a:p>
            <a:pPr marL="279082" lvl="1" indent="0" algn="ctr">
              <a:lnSpc>
                <a:spcPct val="115000"/>
              </a:lnSpc>
              <a:spcAft>
                <a:spcPts val="800"/>
              </a:spcAft>
              <a:buNone/>
            </a:pPr>
            <a:r>
              <a:rPr lang="en-GB" sz="4000" b="1" i="1" kern="100" dirty="0">
                <a:latin typeface="Aptos" panose="020B0004020202020204" pitchFamily="34" charset="0"/>
                <a:ea typeface="Times New Roman" panose="02020603050405020304" pitchFamily="18" charset="0"/>
                <a:cs typeface="Times New Roman" panose="02020603050405020304" pitchFamily="18" charset="0"/>
              </a:rPr>
              <a:t>you’re my joy, my righteousness</a:t>
            </a:r>
          </a:p>
          <a:p>
            <a:pPr marL="279082" lvl="1" indent="0" algn="ctr">
              <a:lnSpc>
                <a:spcPct val="115000"/>
              </a:lnSpc>
              <a:spcAft>
                <a:spcPts val="800"/>
              </a:spcAft>
              <a:buNone/>
            </a:pPr>
            <a:r>
              <a:rPr lang="en-GB" sz="4000" b="1" i="1" kern="100" dirty="0">
                <a:latin typeface="Aptos" panose="020B0004020202020204" pitchFamily="34" charset="0"/>
                <a:ea typeface="Times New Roman" panose="02020603050405020304" pitchFamily="18" charset="0"/>
                <a:cs typeface="Times New Roman" panose="02020603050405020304" pitchFamily="18" charset="0"/>
              </a:rPr>
              <a:t>and I love you, Lord.</a:t>
            </a:r>
          </a:p>
          <a:p>
            <a:pPr marL="279082" lvl="1" indent="0">
              <a:lnSpc>
                <a:spcPct val="115000"/>
              </a:lnSpc>
              <a:spcAft>
                <a:spcPts val="800"/>
              </a:spcAft>
              <a:buNone/>
            </a:pPr>
            <a:endParaRPr lang="en-GB" sz="2800" b="1" i="1" kern="100" dirty="0">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919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F6261-7192-BDFF-8EC6-6C53B897129B}"/>
              </a:ext>
            </a:extLst>
          </p:cNvPr>
          <p:cNvSpPr>
            <a:spLocks noGrp="1"/>
          </p:cNvSpPr>
          <p:nvPr>
            <p:ph type="title"/>
          </p:nvPr>
        </p:nvSpPr>
        <p:spPr>
          <a:xfrm>
            <a:off x="1293813" y="381000"/>
            <a:ext cx="9601200" cy="671736"/>
          </a:xfrm>
        </p:spPr>
        <p:txBody>
          <a:bodyPr/>
          <a:lstStyle/>
          <a:p>
            <a:pPr algn="ctr"/>
            <a:r>
              <a:rPr lang="en-GB" b="1" dirty="0"/>
              <a:t>What Is The Gospel? </a:t>
            </a:r>
            <a:r>
              <a:rPr lang="en-GB" sz="3200" b="1" dirty="0"/>
              <a:t>(a 5-part teaching series)</a:t>
            </a:r>
          </a:p>
        </p:txBody>
      </p:sp>
      <p:sp>
        <p:nvSpPr>
          <p:cNvPr id="3" name="Content Placeholder 2">
            <a:extLst>
              <a:ext uri="{FF2B5EF4-FFF2-40B4-BE49-F238E27FC236}">
                <a16:creationId xmlns:a16="http://schemas.microsoft.com/office/drawing/2014/main" id="{E33BFF37-D7C4-BBAB-43EE-24719B9185C0}"/>
              </a:ext>
            </a:extLst>
          </p:cNvPr>
          <p:cNvSpPr>
            <a:spLocks noGrp="1"/>
          </p:cNvSpPr>
          <p:nvPr>
            <p:ph idx="1"/>
          </p:nvPr>
        </p:nvSpPr>
        <p:spPr>
          <a:xfrm>
            <a:off x="1293813" y="1340768"/>
            <a:ext cx="9601200" cy="5040560"/>
          </a:xfrm>
        </p:spPr>
        <p:txBody>
          <a:bodyPr>
            <a:normAutofit fontScale="92500" lnSpcReduction="10000"/>
          </a:bodyPr>
          <a:lstStyle/>
          <a:p>
            <a:pPr marL="0" indent="0">
              <a:lnSpc>
                <a:spcPct val="115000"/>
              </a:lnSpc>
              <a:spcAft>
                <a:spcPts val="800"/>
              </a:spcAft>
              <a:buNone/>
            </a:pPr>
            <a:r>
              <a:rPr lang="en-GB" sz="2600" b="1" i="1" kern="100" dirty="0">
                <a:effectLst/>
                <a:latin typeface="Aptos" panose="020B0004020202020204" pitchFamily="34" charset="0"/>
                <a:ea typeface="Times New Roman" panose="02020603050405020304" pitchFamily="18" charset="0"/>
                <a:cs typeface="Times New Roman" panose="02020603050405020304" pitchFamily="18" charset="0"/>
              </a:rPr>
              <a:t>Jeremiah 31:33-34 NIV.  “This is the covenant I will make with the people of Israel after that time,” declares the LORD. </a:t>
            </a:r>
            <a:r>
              <a:rPr lang="en-GB" sz="2600" b="1" i="1" kern="100" dirty="0">
                <a:solidFill>
                  <a:srgbClr val="0070C0"/>
                </a:solidFill>
                <a:effectLst/>
                <a:latin typeface="Aptos" panose="020B0004020202020204" pitchFamily="34" charset="0"/>
                <a:ea typeface="Times New Roman" panose="02020603050405020304" pitchFamily="18" charset="0"/>
                <a:cs typeface="Times New Roman" panose="02020603050405020304" pitchFamily="18" charset="0"/>
              </a:rPr>
              <a:t>“I will put my law in their minds and write it on their hearts</a:t>
            </a:r>
            <a:r>
              <a:rPr lang="en-GB" sz="2600" b="1" i="1" kern="100" dirty="0">
                <a:effectLst/>
                <a:latin typeface="Aptos" panose="020B0004020202020204" pitchFamily="34" charset="0"/>
                <a:ea typeface="Times New Roman" panose="02020603050405020304" pitchFamily="18" charset="0"/>
                <a:cs typeface="Times New Roman" panose="02020603050405020304" pitchFamily="18" charset="0"/>
              </a:rPr>
              <a:t>.</a:t>
            </a:r>
            <a:r>
              <a:rPr lang="en-GB" sz="2600" b="1" i="1" kern="100" dirty="0">
                <a:solidFill>
                  <a:srgbClr val="4EA72E"/>
                </a:solidFill>
                <a:effectLst/>
                <a:latin typeface="Aptos" panose="020B0004020202020204" pitchFamily="34" charset="0"/>
                <a:ea typeface="Times New Roman" panose="02020603050405020304" pitchFamily="18" charset="0"/>
                <a:cs typeface="Times New Roman" panose="02020603050405020304" pitchFamily="18" charset="0"/>
              </a:rPr>
              <a:t> </a:t>
            </a:r>
            <a:r>
              <a:rPr lang="en-GB" sz="2600" b="1" i="1" kern="100" dirty="0">
                <a:solidFill>
                  <a:srgbClr val="4EA72E"/>
                </a:solidFill>
                <a:effectLst/>
                <a:highlight>
                  <a:srgbClr val="FFFF00"/>
                </a:highlight>
                <a:latin typeface="Aptos" panose="020B0004020202020204" pitchFamily="34" charset="0"/>
                <a:ea typeface="Times New Roman" panose="02020603050405020304" pitchFamily="18" charset="0"/>
                <a:cs typeface="Times New Roman" panose="02020603050405020304" pitchFamily="18" charset="0"/>
              </a:rPr>
              <a:t>I will be their God, and they will be my people.</a:t>
            </a:r>
            <a:r>
              <a:rPr lang="en-GB" sz="2600" b="1" i="1" kern="100" dirty="0">
                <a:solidFill>
                  <a:srgbClr val="4EA72E"/>
                </a:solidFill>
                <a:effectLst/>
                <a:latin typeface="Aptos" panose="020B0004020202020204" pitchFamily="34" charset="0"/>
                <a:ea typeface="Times New Roman" panose="02020603050405020304" pitchFamily="18" charset="0"/>
                <a:cs typeface="Times New Roman" panose="02020603050405020304" pitchFamily="18" charset="0"/>
              </a:rPr>
              <a:t>  </a:t>
            </a:r>
            <a:r>
              <a:rPr lang="en-GB" sz="2600" b="1" i="1" kern="100" dirty="0">
                <a:effectLst/>
                <a:latin typeface="Aptos" panose="020B0004020202020204" pitchFamily="34" charset="0"/>
                <a:ea typeface="Times New Roman" panose="02020603050405020304" pitchFamily="18" charset="0"/>
                <a:cs typeface="Times New Roman" panose="02020603050405020304" pitchFamily="18" charset="0"/>
              </a:rPr>
              <a:t>No longer will they teach their neighbour, or say to one another, ‘Know the LORD,’ because </a:t>
            </a:r>
            <a:r>
              <a:rPr lang="en-GB" sz="2600" b="1" i="1" kern="100" dirty="0">
                <a:solidFill>
                  <a:srgbClr val="4EA72E"/>
                </a:solidFill>
                <a:effectLst/>
                <a:highlight>
                  <a:srgbClr val="FFFF00"/>
                </a:highlight>
                <a:latin typeface="Aptos" panose="020B0004020202020204" pitchFamily="34" charset="0"/>
                <a:ea typeface="Times New Roman" panose="02020603050405020304" pitchFamily="18" charset="0"/>
                <a:cs typeface="Times New Roman" panose="02020603050405020304" pitchFamily="18" charset="0"/>
              </a:rPr>
              <a:t>they will all know me, from the least of them to the greatest</a:t>
            </a:r>
            <a:r>
              <a:rPr lang="en-GB" sz="2600" b="1" i="1" kern="100" dirty="0">
                <a:solidFill>
                  <a:srgbClr val="4EA72E"/>
                </a:solidFill>
                <a:effectLst/>
                <a:latin typeface="Aptos" panose="020B0004020202020204" pitchFamily="34" charset="0"/>
                <a:ea typeface="Times New Roman" panose="02020603050405020304" pitchFamily="18" charset="0"/>
                <a:cs typeface="Times New Roman" panose="02020603050405020304" pitchFamily="18" charset="0"/>
              </a:rPr>
              <a:t>,</a:t>
            </a:r>
            <a:r>
              <a:rPr lang="en-GB" sz="2600" b="1" i="1" kern="100" dirty="0">
                <a:effectLst/>
                <a:latin typeface="Aptos" panose="020B0004020202020204" pitchFamily="34" charset="0"/>
                <a:ea typeface="Times New Roman" panose="02020603050405020304" pitchFamily="18" charset="0"/>
                <a:cs typeface="Times New Roman" panose="02020603050405020304" pitchFamily="18" charset="0"/>
              </a:rPr>
              <a:t>” declares the LORD. </a:t>
            </a:r>
            <a:r>
              <a:rPr lang="en-GB" sz="2600" b="1" i="1" kern="100" dirty="0">
                <a:solidFill>
                  <a:srgbClr val="FF0000"/>
                </a:solidFill>
                <a:effectLst/>
                <a:latin typeface="Aptos" panose="020B0004020202020204" pitchFamily="34" charset="0"/>
                <a:ea typeface="Times New Roman" panose="02020603050405020304" pitchFamily="18" charset="0"/>
                <a:cs typeface="Times New Roman" panose="02020603050405020304" pitchFamily="18" charset="0"/>
              </a:rPr>
              <a:t>“For I will forgive their wickedness and will remember their sins no more.”</a:t>
            </a:r>
          </a:p>
          <a:p>
            <a:pPr fontAlgn="ctr">
              <a:lnSpc>
                <a:spcPct val="115000"/>
              </a:lnSpc>
              <a:spcBef>
                <a:spcPts val="1200"/>
              </a:spcBef>
              <a:spcAft>
                <a:spcPts val="800"/>
              </a:spcAft>
            </a:pPr>
            <a:r>
              <a:rPr lang="en-GB" sz="2600" b="1" kern="100" dirty="0">
                <a:effectLst/>
                <a:latin typeface="Aptos" panose="020B0004020202020204" pitchFamily="34" charset="0"/>
                <a:ea typeface="Times New Roman" panose="02020603050405020304" pitchFamily="18" charset="0"/>
                <a:cs typeface="Times New Roman" panose="02020603050405020304" pitchFamily="18" charset="0"/>
              </a:rPr>
              <a:t>We can see that there are three main kinds of benefit outlined:</a:t>
            </a:r>
          </a:p>
          <a:p>
            <a:pPr marL="896302" lvl="2" indent="-342900" fontAlgn="ctr">
              <a:lnSpc>
                <a:spcPct val="115000"/>
              </a:lnSpc>
              <a:buFont typeface="+mj-lt"/>
              <a:buAutoNum type="arabicPeriod"/>
            </a:pPr>
            <a:r>
              <a:rPr lang="en-GB" sz="2600" b="1" kern="100" dirty="0">
                <a:solidFill>
                  <a:srgbClr val="FF0000"/>
                </a:solidFill>
                <a:effectLst/>
                <a:latin typeface="Aptos" panose="020B0004020202020204" pitchFamily="34" charset="0"/>
                <a:ea typeface="Times New Roman" panose="02020603050405020304" pitchFamily="18" charset="0"/>
                <a:cs typeface="Times New Roman" panose="02020603050405020304" pitchFamily="18" charset="0"/>
              </a:rPr>
              <a:t>Judicial Innocence</a:t>
            </a:r>
            <a:endParaRPr lang="en-GB" sz="2600" b="1"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896302" lvl="2" indent="-342900" fontAlgn="ctr">
              <a:lnSpc>
                <a:spcPct val="115000"/>
              </a:lnSpc>
              <a:buFont typeface="+mj-lt"/>
              <a:buAutoNum type="arabicPeriod"/>
            </a:pPr>
            <a:r>
              <a:rPr lang="en-GB" sz="2600" b="1" kern="100" dirty="0">
                <a:solidFill>
                  <a:srgbClr val="0070C0"/>
                </a:solidFill>
                <a:effectLst/>
                <a:latin typeface="Aptos" panose="020B0004020202020204" pitchFamily="34" charset="0"/>
                <a:ea typeface="Times New Roman" panose="02020603050405020304" pitchFamily="18" charset="0"/>
                <a:cs typeface="Times New Roman" panose="02020603050405020304" pitchFamily="18" charset="0"/>
              </a:rPr>
              <a:t>Inner Christlikeness </a:t>
            </a:r>
            <a:endParaRPr lang="en-GB" sz="2600" b="1"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896302" lvl="2" indent="-342900" fontAlgn="ctr">
              <a:lnSpc>
                <a:spcPct val="115000"/>
              </a:lnSpc>
              <a:spcAft>
                <a:spcPts val="800"/>
              </a:spcAft>
              <a:buFont typeface="+mj-lt"/>
              <a:buAutoNum type="arabicPeriod"/>
            </a:pPr>
            <a:r>
              <a:rPr lang="en-GB" sz="2600" b="1" kern="100" dirty="0">
                <a:solidFill>
                  <a:srgbClr val="4EA72E"/>
                </a:solidFill>
                <a:effectLst/>
                <a:highlight>
                  <a:srgbClr val="FFFF00"/>
                </a:highlight>
                <a:latin typeface="Aptos" panose="020B0004020202020204" pitchFamily="34" charset="0"/>
                <a:ea typeface="Times New Roman" panose="02020603050405020304" pitchFamily="18" charset="0"/>
                <a:cs typeface="Times New Roman" panose="02020603050405020304" pitchFamily="18" charset="0"/>
              </a:rPr>
              <a:t>Blessings of a Close Relationship with God</a:t>
            </a:r>
            <a:endParaRPr lang="en-GB" sz="2600" b="1" kern="100" dirty="0">
              <a:effectLst/>
              <a:highlight>
                <a:srgbClr val="FFFF00"/>
              </a:highligh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endParaRPr lang="en-GB" sz="2400" kern="1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92461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46DC7-35BD-61D9-5C7B-C7FD847072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140525-B584-1A8B-EC8C-D19C0D4F37A4}"/>
              </a:ext>
            </a:extLst>
          </p:cNvPr>
          <p:cNvSpPr>
            <a:spLocks noGrp="1"/>
          </p:cNvSpPr>
          <p:nvPr>
            <p:ph type="title"/>
          </p:nvPr>
        </p:nvSpPr>
        <p:spPr>
          <a:xfrm>
            <a:off x="1293813" y="38100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Points to Cover Today…</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7C3D1B8-020E-DD99-4945-BBBAA325A7CA}"/>
              </a:ext>
            </a:extLst>
          </p:cNvPr>
          <p:cNvSpPr>
            <a:spLocks noGrp="1"/>
          </p:cNvSpPr>
          <p:nvPr>
            <p:ph idx="1"/>
          </p:nvPr>
        </p:nvSpPr>
        <p:spPr>
          <a:xfrm>
            <a:off x="1293813" y="1772816"/>
            <a:ext cx="9601200" cy="4608512"/>
          </a:xfrm>
        </p:spPr>
        <p:txBody>
          <a:bodyPr>
            <a:normAutofit/>
          </a:bodyPr>
          <a:lstStyle/>
          <a:p>
            <a:pPr marL="342900" lvl="0" indent="-342900">
              <a:lnSpc>
                <a:spcPct val="150000"/>
              </a:lnSpc>
              <a:buFont typeface="+mj-lt"/>
              <a:buAutoNum type="arabicPeriod"/>
            </a:pPr>
            <a:r>
              <a:rPr lang="en-GB" sz="3200" b="1" kern="100" dirty="0">
                <a:latin typeface="Aptos" panose="020B0004020202020204" pitchFamily="34" charset="0"/>
                <a:ea typeface="Times New Roman" panose="02020603050405020304" pitchFamily="18" charset="0"/>
                <a:cs typeface="Times New Roman" panose="02020603050405020304" pitchFamily="18" charset="0"/>
              </a:rPr>
              <a:t>  Some of our Identities in Christ</a:t>
            </a:r>
          </a:p>
          <a:p>
            <a:pPr marL="342900" lvl="0" indent="-342900">
              <a:lnSpc>
                <a:spcPct val="150000"/>
              </a:lnSpc>
              <a:buFont typeface="+mj-lt"/>
              <a:buAutoNum type="arabicPeriod"/>
            </a:pPr>
            <a:r>
              <a:rPr lang="en-GB" sz="3200" b="1" kern="100" dirty="0">
                <a:latin typeface="Aptos" panose="020B0004020202020204" pitchFamily="34" charset="0"/>
                <a:ea typeface="Times New Roman" panose="02020603050405020304" pitchFamily="18" charset="0"/>
                <a:cs typeface="Times New Roman" panose="02020603050405020304" pitchFamily="18" charset="0"/>
              </a:rPr>
              <a:t>  Some of our Present and Future Blessings</a:t>
            </a:r>
          </a:p>
          <a:p>
            <a:pPr marL="342900" lvl="0" indent="-342900">
              <a:lnSpc>
                <a:spcPct val="150000"/>
              </a:lnSpc>
              <a:buFont typeface="+mj-lt"/>
              <a:buAutoNum type="arabicPeriod"/>
            </a:pPr>
            <a:r>
              <a:rPr lang="en-GB" sz="3200" b="1" kern="100" dirty="0">
                <a:latin typeface="Aptos" panose="020B0004020202020204" pitchFamily="34" charset="0"/>
                <a:ea typeface="Times New Roman" panose="02020603050405020304" pitchFamily="18" charset="0"/>
                <a:cs typeface="Times New Roman" panose="02020603050405020304" pitchFamily="18" charset="0"/>
              </a:rPr>
              <a:t>  Some of our Roles in Christ</a:t>
            </a:r>
          </a:p>
          <a:p>
            <a:pPr marL="342900" lvl="0" indent="-342900">
              <a:lnSpc>
                <a:spcPct val="150000"/>
              </a:lnSpc>
              <a:buFont typeface="+mj-lt"/>
              <a:buAutoNum type="arabicPeriod"/>
            </a:pPr>
            <a:r>
              <a:rPr lang="en-GB" sz="3200" b="1" kern="100" dirty="0">
                <a:latin typeface="Aptos" panose="020B0004020202020204" pitchFamily="34" charset="0"/>
                <a:ea typeface="Times New Roman" panose="02020603050405020304" pitchFamily="18" charset="0"/>
                <a:cs typeface="Times New Roman" panose="02020603050405020304" pitchFamily="18" charset="0"/>
              </a:rPr>
              <a:t>  Summary</a:t>
            </a:r>
            <a:endParaRPr lang="en-GB" sz="2800" kern="100" dirty="0">
              <a:latin typeface="Aptos" panose="020B0004020202020204" pitchFamily="34" charset="0"/>
              <a:ea typeface="Times New Roman" panose="02020603050405020304" pitchFamily="18" charset="0"/>
              <a:cs typeface="Times New Roman" panose="02020603050405020304" pitchFamily="18" charset="0"/>
            </a:endParaRPr>
          </a:p>
          <a:p>
            <a:endParaRPr lang="en-GB" dirty="0">
              <a:latin typeface="Aptos" panose="020B0004020202020204" pitchFamily="34" charset="0"/>
            </a:endParaRPr>
          </a:p>
        </p:txBody>
      </p:sp>
    </p:spTree>
    <p:extLst>
      <p:ext uri="{BB962C8B-B14F-4D97-AF65-F5344CB8AC3E}">
        <p14:creationId xmlns:p14="http://schemas.microsoft.com/office/powerpoint/2010/main" val="81370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2A11D-790E-B9C4-A077-20BE7C7C8A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FB5DBB-DC42-4BBE-3683-4EF3AB29622E}"/>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Our Identities – New Birth / New Creation</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6FE3AE6-1087-8718-5D56-0402E063AEC2}"/>
              </a:ext>
            </a:extLst>
          </p:cNvPr>
          <p:cNvSpPr>
            <a:spLocks noGrp="1"/>
          </p:cNvSpPr>
          <p:nvPr>
            <p:ph idx="1"/>
          </p:nvPr>
        </p:nvSpPr>
        <p:spPr>
          <a:xfrm>
            <a:off x="1293813" y="1412776"/>
            <a:ext cx="9601200" cy="5256584"/>
          </a:xfrm>
        </p:spPr>
        <p:txBody>
          <a:bodyPr>
            <a:normAutofit/>
          </a:bodyPr>
          <a:lstStyle/>
          <a:p>
            <a:pPr marL="457200" indent="-457200">
              <a:lnSpc>
                <a:spcPct val="115000"/>
              </a:lnSpc>
              <a:spcAft>
                <a:spcPts val="800"/>
              </a:spcAft>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1 Peter 1:3-4 NIV.  Praise be to the God and Father of our Lord Jesus Christ!  In his great mercy he has given us new birth into a living hope through the resurrection of Jesus Christ from the dead, [4] and into an inheritance that can never perish, spoil or fade.  This inheritance is kept in heaven for you…</a:t>
            </a:r>
          </a:p>
          <a:p>
            <a:pPr marL="457200" indent="-457200">
              <a:lnSpc>
                <a:spcPct val="115000"/>
              </a:lnSpc>
              <a:spcAft>
                <a:spcPts val="800"/>
              </a:spcAft>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2 Corinthians 5:17 ESV.  Therefore, if anyone is in Christ, he is a new creation.  The old has passed away; behold, the new has come.</a:t>
            </a:r>
          </a:p>
        </p:txBody>
      </p:sp>
    </p:spTree>
    <p:extLst>
      <p:ext uri="{BB962C8B-B14F-4D97-AF65-F5344CB8AC3E}">
        <p14:creationId xmlns:p14="http://schemas.microsoft.com/office/powerpoint/2010/main" val="349843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C1B61-A645-3E86-5019-D5DA138BD7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DC39D0-EB5D-E54C-E211-D6F60CCDAA13}"/>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Our Identities – Sons &amp; Heirs</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862F89A-C687-4078-9508-DAC66254CB14}"/>
              </a:ext>
            </a:extLst>
          </p:cNvPr>
          <p:cNvSpPr>
            <a:spLocks noGrp="1"/>
          </p:cNvSpPr>
          <p:nvPr>
            <p:ph idx="1"/>
          </p:nvPr>
        </p:nvSpPr>
        <p:spPr>
          <a:xfrm>
            <a:off x="1293813" y="1412776"/>
            <a:ext cx="9601200" cy="5256584"/>
          </a:xfrm>
        </p:spPr>
        <p:txBody>
          <a:bodyPr>
            <a:normAutofit lnSpcReduction="10000"/>
          </a:bodyPr>
          <a:lstStyle/>
          <a:p>
            <a:pPr marL="457200" indent="-457200">
              <a:lnSpc>
                <a:spcPct val="115000"/>
              </a:lnSpc>
              <a:spcAft>
                <a:spcPts val="800"/>
              </a:spcAft>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Romans 8:14-17 NIV.  For those who are led by the Spirit of God are the children of God.  [15] The Spirit you received does not make you slaves, so that you live in fear again; rather, the Spirit you received brought about your adoption to sonship.  And by him we cry, "Abba, Father."  [16] The Spirit himself testifies with our spirit that we are God's children.  [17] Now if we are children, then we are heirs-heirs of God and co-heirs with Christ, if indeed we share in his sufferings in order that we may also share in his glory.</a:t>
            </a:r>
          </a:p>
          <a:p>
            <a:pPr marL="457200" indent="-457200">
              <a:lnSpc>
                <a:spcPct val="115000"/>
              </a:lnSpc>
              <a:spcAft>
                <a:spcPts val="800"/>
              </a:spcAft>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Galatians 3:26 NET.  For in Christ Jesus you are all sons of God through faith.</a:t>
            </a:r>
          </a:p>
        </p:txBody>
      </p:sp>
    </p:spTree>
    <p:extLst>
      <p:ext uri="{BB962C8B-B14F-4D97-AF65-F5344CB8AC3E}">
        <p14:creationId xmlns:p14="http://schemas.microsoft.com/office/powerpoint/2010/main" val="41128324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B4AF4-20BD-C648-F29F-A743835AC6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4D7506-EBDF-811E-AEBB-B789C2F59DF0}"/>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sz="3200" b="1" kern="100" dirty="0">
                <a:effectLst/>
                <a:latin typeface="Aptos" panose="020B0004020202020204" pitchFamily="34" charset="0"/>
                <a:ea typeface="Times New Roman" panose="02020603050405020304" pitchFamily="18" charset="0"/>
                <a:cs typeface="Times New Roman" panose="02020603050405020304" pitchFamily="18" charset="0"/>
              </a:rPr>
              <a:t>Our Identities – Seated in God’s Heavenly Council</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6F267D7-BDBD-EB3C-F885-2C69F4C24FEC}"/>
              </a:ext>
            </a:extLst>
          </p:cNvPr>
          <p:cNvSpPr>
            <a:spLocks noGrp="1"/>
          </p:cNvSpPr>
          <p:nvPr>
            <p:ph idx="1"/>
          </p:nvPr>
        </p:nvSpPr>
        <p:spPr>
          <a:xfrm>
            <a:off x="1293813" y="1412776"/>
            <a:ext cx="9601200" cy="5256584"/>
          </a:xfrm>
        </p:spPr>
        <p:txBody>
          <a:bodyPr>
            <a:normAutofit/>
          </a:bodyPr>
          <a:lstStyle/>
          <a:p>
            <a:pPr marL="457200" indent="-457200">
              <a:lnSpc>
                <a:spcPct val="115000"/>
              </a:lnSpc>
              <a:spcAft>
                <a:spcPts val="800"/>
              </a:spcAft>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Ephesians 2:6 NIV.  And God raised us up with Christ and seated us with him in the heavenly realms in Christ Jesus…</a:t>
            </a:r>
          </a:p>
          <a:p>
            <a:pPr marL="457200" indent="-457200">
              <a:lnSpc>
                <a:spcPct val="115000"/>
              </a:lnSpc>
              <a:spcAft>
                <a:spcPts val="800"/>
              </a:spcAft>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Psalm 82:1-2,5-7 NIV.  God presides in the great assembly; he renders judgment among the "gods": [2] "How long will you defend the unjust and show partiality to the wicked?... [5] "The 'gods' know nothing, they understand nothing.  They walk about in darkness; all the foundations of the earth are shaken.  [6] "I said, 'You are "gods"; you are all sons of the Most High.'  [7] But you will die like mere mortals; you will fall like every other ruler."</a:t>
            </a:r>
          </a:p>
        </p:txBody>
      </p:sp>
    </p:spTree>
    <p:extLst>
      <p:ext uri="{BB962C8B-B14F-4D97-AF65-F5344CB8AC3E}">
        <p14:creationId xmlns:p14="http://schemas.microsoft.com/office/powerpoint/2010/main" val="3629099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015F1-1036-5671-2D2D-86AC61158D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316096-1A8D-2514-A67B-2F90C4F9F852}"/>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b="1" kern="100" dirty="0">
                <a:effectLst/>
                <a:latin typeface="Aptos" panose="020B0004020202020204" pitchFamily="34" charset="0"/>
                <a:ea typeface="Times New Roman" panose="02020603050405020304" pitchFamily="18" charset="0"/>
                <a:cs typeface="Times New Roman" panose="02020603050405020304" pitchFamily="18" charset="0"/>
              </a:rPr>
              <a:t>Our Identities – Part of the Body of Christ</a:t>
            </a:r>
            <a:endParaRPr lang="en-GB"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A67454-D576-B71A-FFF2-2ECADA94DA34}"/>
              </a:ext>
            </a:extLst>
          </p:cNvPr>
          <p:cNvSpPr>
            <a:spLocks noGrp="1"/>
          </p:cNvSpPr>
          <p:nvPr>
            <p:ph idx="1"/>
          </p:nvPr>
        </p:nvSpPr>
        <p:spPr>
          <a:xfrm>
            <a:off x="1293813" y="1124744"/>
            <a:ext cx="9601200" cy="5544616"/>
          </a:xfrm>
        </p:spPr>
        <p:txBody>
          <a:bodyPr>
            <a:noAutofit/>
          </a:bodyPr>
          <a:lstStyle/>
          <a:p>
            <a:pPr marL="457200" indent="-457200">
              <a:lnSpc>
                <a:spcPct val="115000"/>
              </a:lnSpc>
              <a:spcAft>
                <a:spcPts val="800"/>
              </a:spcAft>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1 Corinthians 12:27-28 NIV.  Now you are the body of Christ, and each one of you is a part of it.  [28] And God has placed in the church first of all apostles, second prophets, third teachers, then miracles, then gifts of healing, of helping, of guidance, and of different kinds of tongues.</a:t>
            </a:r>
          </a:p>
          <a:p>
            <a:pPr marL="457200" indent="-457200">
              <a:lnSpc>
                <a:spcPct val="115000"/>
              </a:lnSpc>
              <a:spcAft>
                <a:spcPts val="800"/>
              </a:spcAft>
            </a:pPr>
            <a:r>
              <a:rPr lang="en-GB" sz="2800" b="1" kern="100" dirty="0">
                <a:latin typeface="Aptos" panose="020B0004020202020204" pitchFamily="34" charset="0"/>
                <a:ea typeface="Times New Roman" panose="02020603050405020304" pitchFamily="18" charset="0"/>
                <a:cs typeface="Times New Roman" panose="02020603050405020304" pitchFamily="18" charset="0"/>
              </a:rPr>
              <a:t>Jesus is, of course, the Head of this great Body – His Body.  We are vital parts of it, each with our own special role.  We work hard to bless and to grow the Body of Christ on earth.</a:t>
            </a:r>
          </a:p>
        </p:txBody>
      </p:sp>
    </p:spTree>
    <p:extLst>
      <p:ext uri="{BB962C8B-B14F-4D97-AF65-F5344CB8AC3E}">
        <p14:creationId xmlns:p14="http://schemas.microsoft.com/office/powerpoint/2010/main" val="1749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C77F8-9F23-0E5A-E8B7-D66166A1EA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55AF88-75C9-CB0A-D6F8-473B9B5B266D}"/>
              </a:ext>
            </a:extLst>
          </p:cNvPr>
          <p:cNvSpPr>
            <a:spLocks noGrp="1"/>
          </p:cNvSpPr>
          <p:nvPr>
            <p:ph type="title"/>
          </p:nvPr>
        </p:nvSpPr>
        <p:spPr>
          <a:xfrm>
            <a:off x="1293813" y="188640"/>
            <a:ext cx="9601200" cy="671736"/>
          </a:xfrm>
        </p:spPr>
        <p:txBody>
          <a:bodyPr>
            <a:noAutofit/>
          </a:bodyPr>
          <a:lstStyle/>
          <a:p>
            <a:pPr algn="ctr">
              <a:lnSpc>
                <a:spcPct val="115000"/>
              </a:lnSpc>
              <a:spcAft>
                <a:spcPts val="800"/>
              </a:spcAft>
            </a:pPr>
            <a:r>
              <a:rPr lang="en-GB" b="1" kern="100" dirty="0">
                <a:effectLst/>
                <a:latin typeface="Aptos" panose="020B0004020202020204" pitchFamily="34" charset="0"/>
                <a:ea typeface="Times New Roman" panose="02020603050405020304" pitchFamily="18" charset="0"/>
                <a:cs typeface="Times New Roman" panose="02020603050405020304" pitchFamily="18" charset="0"/>
              </a:rPr>
              <a:t>Our Identities – Part of the Body of Christ</a:t>
            </a:r>
            <a:endParaRPr lang="en-GB"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E2607A4-3BC5-D275-A91F-4F8699168165}"/>
              </a:ext>
            </a:extLst>
          </p:cNvPr>
          <p:cNvSpPr>
            <a:spLocks noGrp="1"/>
          </p:cNvSpPr>
          <p:nvPr>
            <p:ph idx="1"/>
          </p:nvPr>
        </p:nvSpPr>
        <p:spPr>
          <a:xfrm>
            <a:off x="1293813" y="1268760"/>
            <a:ext cx="9601200" cy="5400600"/>
          </a:xfrm>
        </p:spPr>
        <p:txBody>
          <a:bodyPr>
            <a:noAutofit/>
          </a:bodyPr>
          <a:lstStyle/>
          <a:p>
            <a:pPr marL="457200" indent="-457200">
              <a:lnSpc>
                <a:spcPct val="115000"/>
              </a:lnSpc>
              <a:spcAft>
                <a:spcPts val="800"/>
              </a:spcAft>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2 Corinthians 11:2 NLT.  For I am jealous for you with the jealousy of God himself.  I promised you as a pure bride to one husband - Christ.</a:t>
            </a:r>
          </a:p>
          <a:p>
            <a:pPr marL="457200" indent="-457200">
              <a:lnSpc>
                <a:spcPct val="115000"/>
              </a:lnSpc>
              <a:spcAft>
                <a:spcPts val="800"/>
              </a:spcAft>
            </a:pPr>
            <a:r>
              <a:rPr lang="en-GB" sz="2800" b="1" i="1" kern="100" dirty="0">
                <a:latin typeface="Aptos" panose="020B0004020202020204" pitchFamily="34" charset="0"/>
                <a:ea typeface="Times New Roman" panose="02020603050405020304" pitchFamily="18" charset="0"/>
                <a:cs typeface="Times New Roman" panose="02020603050405020304" pitchFamily="18" charset="0"/>
              </a:rPr>
              <a:t>John 14:2-3 NET.  There are many dwelling places in my Father's house. Otherwise, I would have told you, because I am going away to make ready a place for you.  [3] And if I go and make ready a place for you, I will come again and take you to be with me, so that where I am you may be too.</a:t>
            </a:r>
          </a:p>
        </p:txBody>
      </p:sp>
    </p:spTree>
    <p:extLst>
      <p:ext uri="{BB962C8B-B14F-4D97-AF65-F5344CB8AC3E}">
        <p14:creationId xmlns:p14="http://schemas.microsoft.com/office/powerpoint/2010/main" val="20244323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49165-F638-412C-8E0A-DFB7045CA2E0}">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purl.org/dc/dcmitype/"/>
    <ds:schemaRef ds:uri="4873beb7-5857-4685-be1f-d57550cc96cc"/>
    <ds:schemaRef ds:uri="http://www.w3.org/XML/1998/namespace"/>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3252</TotalTime>
  <Words>1964</Words>
  <Application>Microsoft Office PowerPoint</Application>
  <PresentationFormat>Custom</PresentationFormat>
  <Paragraphs>73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Aptos</vt:lpstr>
      <vt:lpstr>Arial</vt:lpstr>
      <vt:lpstr>Euphemia</vt:lpstr>
      <vt:lpstr>Serenity 16x9</vt:lpstr>
      <vt:lpstr>What Is The Gospel? A Five-Part Series in TCF  Part Five “Received into God’s Family”</vt:lpstr>
      <vt:lpstr>What Is The Gospel? – Topics Covered…</vt:lpstr>
      <vt:lpstr>What Is The Gospel? (a 5-part teaching series)</vt:lpstr>
      <vt:lpstr>Points to Cover Today…</vt:lpstr>
      <vt:lpstr>Our Identities – New Birth / New Creation</vt:lpstr>
      <vt:lpstr>Our Identities – Sons &amp; Heirs</vt:lpstr>
      <vt:lpstr>Our Identities – Seated in God’s Heavenly Council</vt:lpstr>
      <vt:lpstr>Our Identities – Part of the Body of Christ</vt:lpstr>
      <vt:lpstr>Our Identities – Part of the Body of Christ</vt:lpstr>
      <vt:lpstr>Present &amp; Future Blessings – Knowing Him</vt:lpstr>
      <vt:lpstr>Present &amp; Future Blessings – Eternal Security</vt:lpstr>
      <vt:lpstr>Present &amp; Future Blessings – Deposit of Holy Spirit</vt:lpstr>
      <vt:lpstr>Present &amp; Future Blessings – Redemption of Our Bodies</vt:lpstr>
      <vt:lpstr>Present &amp; Future Blessings – Redemption of Our Bodies</vt:lpstr>
      <vt:lpstr>Present &amp; Future Blessings – Redemption of Our Bodies</vt:lpstr>
      <vt:lpstr>Our Roles – Ambassadors of Heaven</vt:lpstr>
      <vt:lpstr>Our Roles – Priests</vt:lpstr>
      <vt:lpstr>Our Roles – Royalty</vt:lpstr>
      <vt:lpstr>Our Roles – Slaves to Christ</vt:lpstr>
      <vt:lpstr>In Summary…</vt:lpstr>
      <vt:lpstr>Hymn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Andy Acreman</dc:creator>
  <cp:lastModifiedBy>Andy Acreman</cp:lastModifiedBy>
  <cp:revision>10</cp:revision>
  <cp:lastPrinted>2024-10-12T18:46:03Z</cp:lastPrinted>
  <dcterms:created xsi:type="dcterms:W3CDTF">2024-08-07T13:21:08Z</dcterms:created>
  <dcterms:modified xsi:type="dcterms:W3CDTF">2024-11-22T18:04:13Z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